
<file path=[Content_Types].xml><?xml version="1.0" encoding="utf-8"?>
<Types xmlns="http://schemas.openxmlformats.org/package/2006/content-types">
  <Default Extension="png" ContentType="image/png"/>
  <Default Extension="web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theme/theme10.xml" ContentType="application/vnd.openxmlformats-officedocument.theme+xml"/>
  <Override PartName="/ppt/slideLayouts/slideLayout12.xml" ContentType="application/vnd.openxmlformats-officedocument.presentationml.slideLayout+xml"/>
  <Override PartName="/ppt/theme/theme11.xml" ContentType="application/vnd.openxmlformats-officedocument.theme+xml"/>
  <Override PartName="/ppt/slideLayouts/slideLayout13.xml" ContentType="application/vnd.openxmlformats-officedocument.presentationml.slideLayout+xml"/>
  <Override PartName="/ppt/theme/theme12.xml" ContentType="application/vnd.openxmlformats-officedocument.theme+xml"/>
  <Override PartName="/ppt/slideLayouts/slideLayout14.xml" ContentType="application/vnd.openxmlformats-officedocument.presentationml.slideLayout+xml"/>
  <Override PartName="/ppt/theme/theme13.xml" ContentType="application/vnd.openxmlformats-officedocument.theme+xml"/>
  <Override PartName="/ppt/slideLayouts/slideLayout15.xml" ContentType="application/vnd.openxmlformats-officedocument.presentationml.slideLayout+xml"/>
  <Override PartName="/ppt/theme/theme14.xml" ContentType="application/vnd.openxmlformats-officedocument.theme+xml"/>
  <Override PartName="/ppt/slideLayouts/slideLayout16.xml" ContentType="application/vnd.openxmlformats-officedocument.presentationml.slideLayout+xml"/>
  <Override PartName="/ppt/theme/theme15.xml" ContentType="application/vnd.openxmlformats-officedocument.theme+xml"/>
  <Override PartName="/ppt/slideLayouts/slideLayout17.xml" ContentType="application/vnd.openxmlformats-officedocument.presentationml.slideLayout+xml"/>
  <Override PartName="/ppt/theme/theme16.xml" ContentType="application/vnd.openxmlformats-officedocument.theme+xml"/>
  <Override PartName="/ppt/slideLayouts/slideLayout18.xml" ContentType="application/vnd.openxmlformats-officedocument.presentationml.slideLayout+xml"/>
  <Override PartName="/ppt/theme/theme17.xml" ContentType="application/vnd.openxmlformats-officedocument.theme+xml"/>
  <Override PartName="/ppt/slideLayouts/slideLayout19.xml" ContentType="application/vnd.openxmlformats-officedocument.presentationml.slideLayout+xml"/>
  <Override PartName="/ppt/theme/theme18.xml" ContentType="application/vnd.openxmlformats-officedocument.theme+xml"/>
  <Override PartName="/ppt/slideLayouts/slideLayout20.xml" ContentType="application/vnd.openxmlformats-officedocument.presentationml.slideLayout+xml"/>
  <Override PartName="/ppt/theme/theme19.xml" ContentType="application/vnd.openxmlformats-officedocument.theme+xml"/>
  <Override PartName="/ppt/slideLayouts/slideLayout21.xml" ContentType="application/vnd.openxmlformats-officedocument.presentationml.slideLayout+xml"/>
  <Override PartName="/ppt/theme/theme20.xml" ContentType="application/vnd.openxmlformats-officedocument.theme+xml"/>
  <Override PartName="/ppt/slideLayouts/slideLayout22.xml" ContentType="application/vnd.openxmlformats-officedocument.presentationml.slideLayout+xml"/>
  <Override PartName="/ppt/theme/theme21.xml" ContentType="application/vnd.openxmlformats-officedocument.theme+xml"/>
  <Override PartName="/ppt/slideLayouts/slideLayout23.xml" ContentType="application/vnd.openxmlformats-officedocument.presentationml.slideLayout+xml"/>
  <Override PartName="/ppt/theme/theme22.xml" ContentType="application/vnd.openxmlformats-officedocument.theme+xml"/>
  <Override PartName="/ppt/slideLayouts/slideLayout24.xml" ContentType="application/vnd.openxmlformats-officedocument.presentationml.slideLayout+xml"/>
  <Override PartName="/ppt/theme/theme23.xml" ContentType="application/vnd.openxmlformats-officedocument.theme+xml"/>
  <Override PartName="/ppt/slideLayouts/slideLayout25.xml" ContentType="application/vnd.openxmlformats-officedocument.presentationml.slideLayout+xml"/>
  <Override PartName="/ppt/theme/theme24.xml" ContentType="application/vnd.openxmlformats-officedocument.theme+xml"/>
  <Override PartName="/ppt/slideLayouts/slideLayout26.xml" ContentType="application/vnd.openxmlformats-officedocument.presentationml.slideLayout+xml"/>
  <Override PartName="/ppt/theme/theme25.xml" ContentType="application/vnd.openxmlformats-officedocument.theme+xml"/>
  <Override PartName="/ppt/slideLayouts/slideLayout27.xml" ContentType="application/vnd.openxmlformats-officedocument.presentationml.slideLayout+xml"/>
  <Override PartName="/ppt/theme/theme26.xml" ContentType="application/vnd.openxmlformats-officedocument.theme+xml"/>
  <Override PartName="/ppt/slideLayouts/slideLayout28.xml" ContentType="application/vnd.openxmlformats-officedocument.presentationml.slideLayout+xml"/>
  <Override PartName="/ppt/theme/theme27.xml" ContentType="application/vnd.openxmlformats-officedocument.theme+xml"/>
  <Override PartName="/ppt/slideLayouts/slideLayout29.xml" ContentType="application/vnd.openxmlformats-officedocument.presentationml.slideLayout+xml"/>
  <Override PartName="/ppt/theme/theme28.xml" ContentType="application/vnd.openxmlformats-officedocument.theme+xml"/>
  <Override PartName="/ppt/slideLayouts/slideLayout30.xml" ContentType="application/vnd.openxmlformats-officedocument.presentationml.slideLayout+xml"/>
  <Override PartName="/ppt/theme/theme29.xml" ContentType="application/vnd.openxmlformats-officedocument.theme+xml"/>
  <Override PartName="/ppt/slideLayouts/slideLayout31.xml" ContentType="application/vnd.openxmlformats-officedocument.presentationml.slideLayout+xml"/>
  <Override PartName="/ppt/theme/theme30.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1.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 id="2147483670" r:id="rId12"/>
    <p:sldMasterId id="2147483672" r:id="rId13"/>
    <p:sldMasterId id="2147483674" r:id="rId14"/>
    <p:sldMasterId id="2147483676" r:id="rId15"/>
    <p:sldMasterId id="2147483678" r:id="rId16"/>
    <p:sldMasterId id="2147483680" r:id="rId17"/>
    <p:sldMasterId id="2147483682" r:id="rId18"/>
    <p:sldMasterId id="2147483686" r:id="rId19"/>
    <p:sldMasterId id="2147483688" r:id="rId20"/>
    <p:sldMasterId id="2147483690" r:id="rId21"/>
    <p:sldMasterId id="2147483692" r:id="rId22"/>
    <p:sldMasterId id="2147483694" r:id="rId23"/>
    <p:sldMasterId id="2147483696" r:id="rId24"/>
    <p:sldMasterId id="2147483698" r:id="rId25"/>
    <p:sldMasterId id="2147483700" r:id="rId26"/>
    <p:sldMasterId id="2147483702" r:id="rId27"/>
    <p:sldMasterId id="2147483704" r:id="rId28"/>
    <p:sldMasterId id="2147483706" r:id="rId29"/>
    <p:sldMasterId id="2147483708" r:id="rId30"/>
    <p:sldMasterId id="2147483712" r:id="rId31"/>
  </p:sldMasterIdLst>
  <p:sldIdLst>
    <p:sldId id="356" r:id="rId32"/>
    <p:sldId id="280" r:id="rId33"/>
    <p:sldId id="257" r:id="rId34"/>
    <p:sldId id="358" r:id="rId35"/>
    <p:sldId id="258" r:id="rId36"/>
    <p:sldId id="259" r:id="rId37"/>
    <p:sldId id="260" r:id="rId38"/>
    <p:sldId id="261" r:id="rId39"/>
    <p:sldId id="262" r:id="rId40"/>
    <p:sldId id="354" r:id="rId41"/>
    <p:sldId id="263" r:id="rId42"/>
    <p:sldId id="264" r:id="rId43"/>
    <p:sldId id="265" r:id="rId44"/>
    <p:sldId id="306" r:id="rId45"/>
    <p:sldId id="307" r:id="rId46"/>
    <p:sldId id="308" r:id="rId47"/>
    <p:sldId id="309" r:id="rId48"/>
    <p:sldId id="310" r:id="rId49"/>
    <p:sldId id="311" r:id="rId50"/>
    <p:sldId id="312" r:id="rId51"/>
    <p:sldId id="313" r:id="rId52"/>
    <p:sldId id="314" r:id="rId53"/>
    <p:sldId id="315" r:id="rId54"/>
    <p:sldId id="316" r:id="rId55"/>
    <p:sldId id="266" r:id="rId56"/>
    <p:sldId id="267" r:id="rId57"/>
    <p:sldId id="268" r:id="rId58"/>
    <p:sldId id="269" r:id="rId59"/>
    <p:sldId id="270" r:id="rId60"/>
    <p:sldId id="271" r:id="rId61"/>
    <p:sldId id="272" r:id="rId62"/>
    <p:sldId id="274" r:id="rId63"/>
    <p:sldId id="275" r:id="rId64"/>
    <p:sldId id="276" r:id="rId65"/>
    <p:sldId id="27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 id="343" r:id="rId82"/>
    <p:sldId id="344" r:id="rId83"/>
    <p:sldId id="345" r:id="rId84"/>
    <p:sldId id="346" r:id="rId85"/>
    <p:sldId id="347" r:id="rId86"/>
    <p:sldId id="348" r:id="rId87"/>
    <p:sldId id="349" r:id="rId88"/>
    <p:sldId id="350" r:id="rId89"/>
    <p:sldId id="351" r:id="rId90"/>
    <p:sldId id="352" r:id="rId91"/>
    <p:sldId id="317" r:id="rId92"/>
    <p:sldId id="318" r:id="rId93"/>
    <p:sldId id="320" r:id="rId94"/>
    <p:sldId id="321" r:id="rId95"/>
    <p:sldId id="322" r:id="rId96"/>
    <p:sldId id="323" r:id="rId97"/>
    <p:sldId id="324" r:id="rId98"/>
    <p:sldId id="325" r:id="rId99"/>
    <p:sldId id="326" r:id="rId100"/>
    <p:sldId id="357" r:id="rId101"/>
    <p:sldId id="305" r:id="rId102"/>
  </p:sldIdLst>
  <p:sldSz cx="9144000" cy="5143500" type="screen16x9"/>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124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 Target="slides/slide11.xml"/><Relationship Id="rId47" Type="http://schemas.openxmlformats.org/officeDocument/2006/relationships/slide" Target="slides/slide16.xml"/><Relationship Id="rId63" Type="http://schemas.openxmlformats.org/officeDocument/2006/relationships/slide" Target="slides/slide32.xml"/><Relationship Id="rId68" Type="http://schemas.openxmlformats.org/officeDocument/2006/relationships/slide" Target="slides/slide37.xml"/><Relationship Id="rId84" Type="http://schemas.openxmlformats.org/officeDocument/2006/relationships/slide" Target="slides/slide53.xml"/><Relationship Id="rId89" Type="http://schemas.openxmlformats.org/officeDocument/2006/relationships/slide" Target="slides/slide58.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xml"/><Relationship Id="rId37" Type="http://schemas.openxmlformats.org/officeDocument/2006/relationships/slide" Target="slides/slide6.xml"/><Relationship Id="rId53" Type="http://schemas.openxmlformats.org/officeDocument/2006/relationships/slide" Target="slides/slide22.xml"/><Relationship Id="rId58" Type="http://schemas.openxmlformats.org/officeDocument/2006/relationships/slide" Target="slides/slide27.xml"/><Relationship Id="rId74" Type="http://schemas.openxmlformats.org/officeDocument/2006/relationships/slide" Target="slides/slide43.xml"/><Relationship Id="rId79" Type="http://schemas.openxmlformats.org/officeDocument/2006/relationships/slide" Target="slides/slide48.xml"/><Relationship Id="rId102" Type="http://schemas.openxmlformats.org/officeDocument/2006/relationships/slide" Target="slides/slide71.xml"/><Relationship Id="rId5" Type="http://schemas.openxmlformats.org/officeDocument/2006/relationships/slideMaster" Target="slideMasters/slideMaster5.xml"/><Relationship Id="rId90" Type="http://schemas.openxmlformats.org/officeDocument/2006/relationships/slide" Target="slides/slide59.xml"/><Relationship Id="rId95" Type="http://schemas.openxmlformats.org/officeDocument/2006/relationships/slide" Target="slides/slide6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12.xml"/><Relationship Id="rId48" Type="http://schemas.openxmlformats.org/officeDocument/2006/relationships/slide" Target="slides/slide17.xml"/><Relationship Id="rId64" Type="http://schemas.openxmlformats.org/officeDocument/2006/relationships/slide" Target="slides/slide33.xml"/><Relationship Id="rId69" Type="http://schemas.openxmlformats.org/officeDocument/2006/relationships/slide" Target="slides/slide38.xml"/><Relationship Id="rId80" Type="http://schemas.openxmlformats.org/officeDocument/2006/relationships/slide" Target="slides/slide49.xml"/><Relationship Id="rId85" Type="http://schemas.openxmlformats.org/officeDocument/2006/relationships/slide" Target="slides/slide54.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2.xml"/><Relationship Id="rId38" Type="http://schemas.openxmlformats.org/officeDocument/2006/relationships/slide" Target="slides/slide7.xml"/><Relationship Id="rId59" Type="http://schemas.openxmlformats.org/officeDocument/2006/relationships/slide" Target="slides/slide28.xml"/><Relationship Id="rId103" Type="http://schemas.openxmlformats.org/officeDocument/2006/relationships/presProps" Target="presProps.xml"/><Relationship Id="rId20" Type="http://schemas.openxmlformats.org/officeDocument/2006/relationships/slideMaster" Target="slideMasters/slideMaster20.xml"/><Relationship Id="rId41" Type="http://schemas.openxmlformats.org/officeDocument/2006/relationships/slide" Target="slides/slide10.xml"/><Relationship Id="rId54" Type="http://schemas.openxmlformats.org/officeDocument/2006/relationships/slide" Target="slides/slide23.xml"/><Relationship Id="rId62" Type="http://schemas.openxmlformats.org/officeDocument/2006/relationships/slide" Target="slides/slide31.xml"/><Relationship Id="rId70" Type="http://schemas.openxmlformats.org/officeDocument/2006/relationships/slide" Target="slides/slide39.xml"/><Relationship Id="rId75" Type="http://schemas.openxmlformats.org/officeDocument/2006/relationships/slide" Target="slides/slide44.xml"/><Relationship Id="rId83" Type="http://schemas.openxmlformats.org/officeDocument/2006/relationships/slide" Target="slides/slide52.xml"/><Relationship Id="rId88" Type="http://schemas.openxmlformats.org/officeDocument/2006/relationships/slide" Target="slides/slide57.xml"/><Relationship Id="rId91" Type="http://schemas.openxmlformats.org/officeDocument/2006/relationships/slide" Target="slides/slide60.xml"/><Relationship Id="rId96" Type="http://schemas.openxmlformats.org/officeDocument/2006/relationships/slide" Target="slides/slide6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5.xml"/><Relationship Id="rId49" Type="http://schemas.openxmlformats.org/officeDocument/2006/relationships/slide" Target="slides/slide18.xml"/><Relationship Id="rId57" Type="http://schemas.openxmlformats.org/officeDocument/2006/relationships/slide" Target="slides/slide26.xml"/><Relationship Id="rId106"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13.xml"/><Relationship Id="rId52" Type="http://schemas.openxmlformats.org/officeDocument/2006/relationships/slide" Target="slides/slide21.xml"/><Relationship Id="rId60" Type="http://schemas.openxmlformats.org/officeDocument/2006/relationships/slide" Target="slides/slide29.xml"/><Relationship Id="rId65" Type="http://schemas.openxmlformats.org/officeDocument/2006/relationships/slide" Target="slides/slide34.xml"/><Relationship Id="rId73" Type="http://schemas.openxmlformats.org/officeDocument/2006/relationships/slide" Target="slides/slide42.xml"/><Relationship Id="rId78" Type="http://schemas.openxmlformats.org/officeDocument/2006/relationships/slide" Target="slides/slide47.xml"/><Relationship Id="rId81" Type="http://schemas.openxmlformats.org/officeDocument/2006/relationships/slide" Target="slides/slide50.xml"/><Relationship Id="rId86" Type="http://schemas.openxmlformats.org/officeDocument/2006/relationships/slide" Target="slides/slide55.xml"/><Relationship Id="rId94" Type="http://schemas.openxmlformats.org/officeDocument/2006/relationships/slide" Target="slides/slide63.xml"/><Relationship Id="rId99" Type="http://schemas.openxmlformats.org/officeDocument/2006/relationships/slide" Target="slides/slide68.xml"/><Relationship Id="rId101" Type="http://schemas.openxmlformats.org/officeDocument/2006/relationships/slide" Target="slides/slide70.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8.xml"/><Relationship Id="rId34" Type="http://schemas.openxmlformats.org/officeDocument/2006/relationships/slide" Target="slides/slide3.xml"/><Relationship Id="rId50" Type="http://schemas.openxmlformats.org/officeDocument/2006/relationships/slide" Target="slides/slide19.xml"/><Relationship Id="rId55" Type="http://schemas.openxmlformats.org/officeDocument/2006/relationships/slide" Target="slides/slide24.xml"/><Relationship Id="rId76" Type="http://schemas.openxmlformats.org/officeDocument/2006/relationships/slide" Target="slides/slide45.xml"/><Relationship Id="rId97" Type="http://schemas.openxmlformats.org/officeDocument/2006/relationships/slide" Target="slides/slide66.xml"/><Relationship Id="rId104"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40.xml"/><Relationship Id="rId92" Type="http://schemas.openxmlformats.org/officeDocument/2006/relationships/slide" Target="slides/slide6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9.xml"/><Relationship Id="rId45" Type="http://schemas.openxmlformats.org/officeDocument/2006/relationships/slide" Target="slides/slide14.xml"/><Relationship Id="rId66" Type="http://schemas.openxmlformats.org/officeDocument/2006/relationships/slide" Target="slides/slide35.xml"/><Relationship Id="rId87" Type="http://schemas.openxmlformats.org/officeDocument/2006/relationships/slide" Target="slides/slide56.xml"/><Relationship Id="rId61" Type="http://schemas.openxmlformats.org/officeDocument/2006/relationships/slide" Target="slides/slide30.xml"/><Relationship Id="rId82" Type="http://schemas.openxmlformats.org/officeDocument/2006/relationships/slide" Target="slides/slide5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 Target="slides/slide4.xml"/><Relationship Id="rId56" Type="http://schemas.openxmlformats.org/officeDocument/2006/relationships/slide" Target="slides/slide25.xml"/><Relationship Id="rId77" Type="http://schemas.openxmlformats.org/officeDocument/2006/relationships/slide" Target="slides/slide46.xml"/><Relationship Id="rId100" Type="http://schemas.openxmlformats.org/officeDocument/2006/relationships/slide" Target="slides/slide69.xml"/><Relationship Id="rId105"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20.xml"/><Relationship Id="rId72" Type="http://schemas.openxmlformats.org/officeDocument/2006/relationships/slide" Target="slides/slide41.xml"/><Relationship Id="rId93" Type="http://schemas.openxmlformats.org/officeDocument/2006/relationships/slide" Target="slides/slide62.xml"/><Relationship Id="rId98" Type="http://schemas.openxmlformats.org/officeDocument/2006/relationships/slide" Target="slides/slide67.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15.xml"/><Relationship Id="rId67"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3" name="PlaceHolder 1"/>
          <p:cNvSpPr>
            <a:spLocks noGrp="1"/>
          </p:cNvSpPr>
          <p:nvPr>
            <p:ph type="title"/>
          </p:nvPr>
        </p:nvSpPr>
        <p:spPr>
          <a:xfrm>
            <a:off x="2514600" y="539280"/>
            <a:ext cx="4114440" cy="87264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Arial"/>
            </a:endParaRPr>
          </a:p>
        </p:txBody>
      </p:sp>
      <p:sp>
        <p:nvSpPr>
          <p:cNvPr id="4"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OpenSymbo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IG_NUMB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_1_1_1_1_1_1">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_1_1">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CUSTOM_13">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USTOM_4_1">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3" name="PlaceHolder 1"/>
          <p:cNvSpPr>
            <a:spLocks noGrp="1"/>
          </p:cNvSpPr>
          <p:nvPr>
            <p:ph type="title"/>
          </p:nvPr>
        </p:nvSpPr>
        <p:spPr>
          <a:xfrm>
            <a:off x="2514600" y="539280"/>
            <a:ext cx="4114440" cy="87264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Arial"/>
            </a:endParaRPr>
          </a:p>
        </p:txBody>
      </p:sp>
      <p:sp>
        <p:nvSpPr>
          <p:cNvPr id="4"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OpenSymbol"/>
            </a:endParaRPr>
          </a:p>
        </p:txBody>
      </p:sp>
    </p:spTree>
    <p:extLst>
      <p:ext uri="{BB962C8B-B14F-4D97-AF65-F5344CB8AC3E}">
        <p14:creationId xmlns:p14="http://schemas.microsoft.com/office/powerpoint/2010/main" val="3098968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CUSTOM_6_3">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SECTION_TITLE_AND_DESCRIPTION_1">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USTOM_6_2_1_1">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CUSTOM_6">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SECTION_HEADER">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CUSTOM_5">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CUSTOM_7">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CUSTOM_8">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CUSTOM_12">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CUSTOM_12_1">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CUSTOM_12_1_1">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CUSTOM_9">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CUSTOM_9_1">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USTOM_9_2">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_AND_BODY">
    <p:spTree>
      <p:nvGrpSpPr>
        <p:cNvPr id="1" name=""/>
        <p:cNvGrpSpPr/>
        <p:nvPr/>
      </p:nvGrpSpPr>
      <p:grpSpPr>
        <a:xfrm>
          <a:off x="0" y="0"/>
          <a:ext cx="0" cy="0"/>
          <a:chOff x="0" y="0"/>
          <a:chExt cx="0" cy="0"/>
        </a:xfrm>
      </p:grpSpPr>
      <p:sp>
        <p:nvSpPr>
          <p:cNvPr id="87" name="PlaceHolder 1"/>
          <p:cNvSpPr>
            <a:spLocks noGrp="1"/>
          </p:cNvSpPr>
          <p:nvPr>
            <p:ph type="title"/>
          </p:nvPr>
        </p:nvSpPr>
        <p:spPr>
          <a:xfrm>
            <a:off x="2514600" y="539280"/>
            <a:ext cx="4114440" cy="87264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Arial"/>
            </a:endParaRPr>
          </a:p>
        </p:txBody>
      </p:sp>
      <p:sp>
        <p:nvSpPr>
          <p:cNvPr id="88"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pPr indent="0">
              <a:spcBef>
                <a:spcPts val="1417"/>
              </a:spcBef>
              <a:buNone/>
            </a:pPr>
            <a:endParaRPr lang="fr-FR" sz="1400" b="0" strike="noStrike" spc="-1">
              <a:solidFill>
                <a:srgbClr val="000000"/>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ITLE_AND_TWO_COLUMNS">
    <p:spTree>
      <p:nvGrpSpPr>
        <p:cNvPr id="1" name=""/>
        <p:cNvGrpSpPr/>
        <p:nvPr/>
      </p:nvGrpSpPr>
      <p:grpSpPr>
        <a:xfrm>
          <a:off x="0" y="0"/>
          <a:ext cx="0" cy="0"/>
          <a:chOff x="0" y="0"/>
          <a:chExt cx="0" cy="0"/>
        </a:xfrm>
      </p:grpSpPr>
      <p:sp>
        <p:nvSpPr>
          <p:cNvPr id="91" name="PlaceHolder 1"/>
          <p:cNvSpPr>
            <a:spLocks noGrp="1"/>
          </p:cNvSpPr>
          <p:nvPr>
            <p:ph type="title"/>
          </p:nvPr>
        </p:nvSpPr>
        <p:spPr>
          <a:xfrm>
            <a:off x="2514600" y="539280"/>
            <a:ext cx="4114440" cy="87264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Arial"/>
            </a:endParaRPr>
          </a:p>
        </p:txBody>
      </p:sp>
      <p:sp>
        <p:nvSpPr>
          <p:cNvPr id="92"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pPr indent="0">
              <a:spcBef>
                <a:spcPts val="1417"/>
              </a:spcBef>
              <a:buNone/>
            </a:pPr>
            <a:endParaRPr lang="fr-FR" sz="1400" b="0" strike="noStrike" spc="-1">
              <a:solidFill>
                <a:srgbClr val="000000"/>
              </a:solidFill>
              <a:latin typeface="Arial"/>
            </a:endParaRPr>
          </a:p>
        </p:txBody>
      </p:sp>
      <p:sp>
        <p:nvSpPr>
          <p:cNvPr id="93"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pPr indent="0">
              <a:spcBef>
                <a:spcPts val="1417"/>
              </a:spcBef>
              <a:buNone/>
            </a:pPr>
            <a:endParaRPr lang="fr-FR" sz="1400" b="0" strike="noStrike" spc="-1">
              <a:solidFill>
                <a:srgbClr val="000000"/>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_ONLY">
    <p:spTree>
      <p:nvGrpSpPr>
        <p:cNvPr id="1" name=""/>
        <p:cNvGrpSpPr/>
        <p:nvPr/>
      </p:nvGrpSpPr>
      <p:grpSpPr>
        <a:xfrm>
          <a:off x="0" y="0"/>
          <a:ext cx="0" cy="0"/>
          <a:chOff x="0" y="0"/>
          <a:chExt cx="0" cy="0"/>
        </a:xfrm>
      </p:grpSpPr>
      <p:sp>
        <p:nvSpPr>
          <p:cNvPr id="98" name="PlaceHolder 1"/>
          <p:cNvSpPr>
            <a:spLocks noGrp="1"/>
          </p:cNvSpPr>
          <p:nvPr>
            <p:ph type="title"/>
          </p:nvPr>
        </p:nvSpPr>
        <p:spPr>
          <a:xfrm>
            <a:off x="2514600" y="539280"/>
            <a:ext cx="4114440" cy="87264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ONE_COLUMN_TEXT">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MAIN_POINT">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SECTION_TITLE_AND_DESCRIPTION">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CAPTION_ONLY">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simple-light-2">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CUSTOM">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88F983-F643-43D2-A504-418765302406}"/>
              </a:ext>
            </a:extLst>
          </p:cNvPr>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E9F749C-53AD-4124-A666-F3947CA89B2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B59FE40-4659-48FB-B4D1-490087F56D08}"/>
              </a:ext>
            </a:extLst>
          </p:cNvPr>
          <p:cNvSpPr>
            <a:spLocks noGrp="1"/>
          </p:cNvSpPr>
          <p:nvPr>
            <p:ph type="dt" sz="half" idx="10"/>
          </p:nvPr>
        </p:nvSpPr>
        <p:spPr/>
        <p:txBody>
          <a:bodyPr/>
          <a:lstStyle/>
          <a:p>
            <a:pPr defTabSz="685800"/>
            <a:fld id="{B23F1851-7516-43CB-A8EA-244AF7A400B7}" type="datetimeFigureOut">
              <a:rPr lang="es-ES" smtClean="0">
                <a:solidFill>
                  <a:prstClr val="black">
                    <a:tint val="75000"/>
                  </a:prstClr>
                </a:solidFill>
              </a:rPr>
              <a:pPr defTabSz="685800"/>
              <a:t>12/04/2025</a:t>
            </a:fld>
            <a:endParaRPr lang="es-ES">
              <a:solidFill>
                <a:prstClr val="black">
                  <a:tint val="75000"/>
                </a:prstClr>
              </a:solidFill>
            </a:endParaRPr>
          </a:p>
        </p:txBody>
      </p:sp>
      <p:sp>
        <p:nvSpPr>
          <p:cNvPr id="5" name="Marcador de pie de página 4">
            <a:extLst>
              <a:ext uri="{FF2B5EF4-FFF2-40B4-BE49-F238E27FC236}">
                <a16:creationId xmlns:a16="http://schemas.microsoft.com/office/drawing/2014/main" id="{3EE2806E-D3BD-4277-B834-EF845341EFBE}"/>
              </a:ext>
            </a:extLst>
          </p:cNvPr>
          <p:cNvSpPr>
            <a:spLocks noGrp="1"/>
          </p:cNvSpPr>
          <p:nvPr>
            <p:ph type="ftr" sz="quarter" idx="11"/>
          </p:nvPr>
        </p:nvSpPr>
        <p:spPr/>
        <p:txBody>
          <a:bodyPr/>
          <a:lstStyle/>
          <a:p>
            <a:pPr defTabSz="685800"/>
            <a:endParaRPr lang="es-ES">
              <a:solidFill>
                <a:prstClr val="black">
                  <a:tint val="75000"/>
                </a:prstClr>
              </a:solidFill>
            </a:endParaRPr>
          </a:p>
        </p:txBody>
      </p:sp>
      <p:sp>
        <p:nvSpPr>
          <p:cNvPr id="6" name="Marcador de número de diapositiva 5">
            <a:extLst>
              <a:ext uri="{FF2B5EF4-FFF2-40B4-BE49-F238E27FC236}">
                <a16:creationId xmlns:a16="http://schemas.microsoft.com/office/drawing/2014/main" id="{3669CA06-AD11-40F0-B47F-66E909148243}"/>
              </a:ext>
            </a:extLst>
          </p:cNvPr>
          <p:cNvSpPr>
            <a:spLocks noGrp="1"/>
          </p:cNvSpPr>
          <p:nvPr>
            <p:ph type="sldNum" sz="quarter" idx="12"/>
          </p:nvPr>
        </p:nvSpPr>
        <p:spPr/>
        <p:txBody>
          <a:bodyPr/>
          <a:lstStyle/>
          <a:p>
            <a:pPr defTabSz="685800"/>
            <a:fld id="{FF6AC5F0-FA0E-47D6-81A2-FFD9DC42EF06}" type="slidenum">
              <a:rPr lang="es-ES" smtClean="0">
                <a:solidFill>
                  <a:prstClr val="black">
                    <a:tint val="75000"/>
                  </a:prstClr>
                </a:solidFill>
              </a:rPr>
              <a:pPr defTabSz="685800"/>
              <a:t>‹Nº›</a:t>
            </a:fld>
            <a:endParaRPr lang="es-ES">
              <a:solidFill>
                <a:prstClr val="black">
                  <a:tint val="75000"/>
                </a:prstClr>
              </a:solidFill>
            </a:endParaRPr>
          </a:p>
        </p:txBody>
      </p:sp>
    </p:spTree>
    <p:extLst>
      <p:ext uri="{BB962C8B-B14F-4D97-AF65-F5344CB8AC3E}">
        <p14:creationId xmlns:p14="http://schemas.microsoft.com/office/powerpoint/2010/main" val="8225325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84354-D218-43F6-8FE7-177F7CAA3CC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7CB637B-1745-403A-B7BE-5F57F70528F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E4E8D0-B50E-4F5D-8D73-8FC7034FA9A9}"/>
              </a:ext>
            </a:extLst>
          </p:cNvPr>
          <p:cNvSpPr>
            <a:spLocks noGrp="1"/>
          </p:cNvSpPr>
          <p:nvPr>
            <p:ph type="dt" sz="half" idx="10"/>
          </p:nvPr>
        </p:nvSpPr>
        <p:spPr/>
        <p:txBody>
          <a:bodyPr/>
          <a:lstStyle/>
          <a:p>
            <a:pPr defTabSz="685800"/>
            <a:fld id="{B23F1851-7516-43CB-A8EA-244AF7A400B7}" type="datetimeFigureOut">
              <a:rPr lang="es-ES" smtClean="0">
                <a:solidFill>
                  <a:prstClr val="black">
                    <a:tint val="75000"/>
                  </a:prstClr>
                </a:solidFill>
              </a:rPr>
              <a:pPr defTabSz="685800"/>
              <a:t>12/04/2025</a:t>
            </a:fld>
            <a:endParaRPr lang="es-ES">
              <a:solidFill>
                <a:prstClr val="black">
                  <a:tint val="75000"/>
                </a:prstClr>
              </a:solidFill>
            </a:endParaRPr>
          </a:p>
        </p:txBody>
      </p:sp>
      <p:sp>
        <p:nvSpPr>
          <p:cNvPr id="5" name="Marcador de pie de página 4">
            <a:extLst>
              <a:ext uri="{FF2B5EF4-FFF2-40B4-BE49-F238E27FC236}">
                <a16:creationId xmlns:a16="http://schemas.microsoft.com/office/drawing/2014/main" id="{B29F3FA6-0FEB-4769-9B8D-52D71E599F48}"/>
              </a:ext>
            </a:extLst>
          </p:cNvPr>
          <p:cNvSpPr>
            <a:spLocks noGrp="1"/>
          </p:cNvSpPr>
          <p:nvPr>
            <p:ph type="ftr" sz="quarter" idx="11"/>
          </p:nvPr>
        </p:nvSpPr>
        <p:spPr/>
        <p:txBody>
          <a:bodyPr/>
          <a:lstStyle/>
          <a:p>
            <a:pPr defTabSz="685800"/>
            <a:endParaRPr lang="es-ES">
              <a:solidFill>
                <a:prstClr val="black">
                  <a:tint val="75000"/>
                </a:prstClr>
              </a:solidFill>
            </a:endParaRPr>
          </a:p>
        </p:txBody>
      </p:sp>
      <p:sp>
        <p:nvSpPr>
          <p:cNvPr id="6" name="Marcador de número de diapositiva 5">
            <a:extLst>
              <a:ext uri="{FF2B5EF4-FFF2-40B4-BE49-F238E27FC236}">
                <a16:creationId xmlns:a16="http://schemas.microsoft.com/office/drawing/2014/main" id="{9F9D2D7D-1D7D-4853-B579-9784E74DC808}"/>
              </a:ext>
            </a:extLst>
          </p:cNvPr>
          <p:cNvSpPr>
            <a:spLocks noGrp="1"/>
          </p:cNvSpPr>
          <p:nvPr>
            <p:ph type="sldNum" sz="quarter" idx="12"/>
          </p:nvPr>
        </p:nvSpPr>
        <p:spPr/>
        <p:txBody>
          <a:bodyPr/>
          <a:lstStyle/>
          <a:p>
            <a:pPr defTabSz="685800"/>
            <a:fld id="{FF6AC5F0-FA0E-47D6-81A2-FFD9DC42EF06}" type="slidenum">
              <a:rPr lang="es-ES" smtClean="0">
                <a:solidFill>
                  <a:prstClr val="black">
                    <a:tint val="75000"/>
                  </a:prstClr>
                </a:solidFill>
              </a:rPr>
              <a:pPr defTabSz="685800"/>
              <a:t>‹Nº›</a:t>
            </a:fld>
            <a:endParaRPr lang="es-ES">
              <a:solidFill>
                <a:prstClr val="black">
                  <a:tint val="75000"/>
                </a:prstClr>
              </a:solidFill>
            </a:endParaRPr>
          </a:p>
        </p:txBody>
      </p:sp>
    </p:spTree>
    <p:extLst>
      <p:ext uri="{BB962C8B-B14F-4D97-AF65-F5344CB8AC3E}">
        <p14:creationId xmlns:p14="http://schemas.microsoft.com/office/powerpoint/2010/main" val="11494258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7C0C9E-3BD2-40B2-A926-8DF9151E3BFF}"/>
              </a:ext>
            </a:extLst>
          </p:cNvPr>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8AF80147-C3FF-4465-8E17-E3BF8F46686D}"/>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F4E6C72-2200-4764-A4DB-C9056E1ABF66}"/>
              </a:ext>
            </a:extLst>
          </p:cNvPr>
          <p:cNvSpPr>
            <a:spLocks noGrp="1"/>
          </p:cNvSpPr>
          <p:nvPr>
            <p:ph type="dt" sz="half" idx="10"/>
          </p:nvPr>
        </p:nvSpPr>
        <p:spPr/>
        <p:txBody>
          <a:bodyPr/>
          <a:lstStyle/>
          <a:p>
            <a:pPr defTabSz="685800"/>
            <a:fld id="{B23F1851-7516-43CB-A8EA-244AF7A400B7}" type="datetimeFigureOut">
              <a:rPr lang="es-ES" smtClean="0">
                <a:solidFill>
                  <a:prstClr val="black">
                    <a:tint val="75000"/>
                  </a:prstClr>
                </a:solidFill>
              </a:rPr>
              <a:pPr defTabSz="685800"/>
              <a:t>12/04/2025</a:t>
            </a:fld>
            <a:endParaRPr lang="es-ES">
              <a:solidFill>
                <a:prstClr val="black">
                  <a:tint val="75000"/>
                </a:prstClr>
              </a:solidFill>
            </a:endParaRPr>
          </a:p>
        </p:txBody>
      </p:sp>
      <p:sp>
        <p:nvSpPr>
          <p:cNvPr id="5" name="Marcador de pie de página 4">
            <a:extLst>
              <a:ext uri="{FF2B5EF4-FFF2-40B4-BE49-F238E27FC236}">
                <a16:creationId xmlns:a16="http://schemas.microsoft.com/office/drawing/2014/main" id="{FA8C9956-C46E-4900-8571-D7138EEDC1C2}"/>
              </a:ext>
            </a:extLst>
          </p:cNvPr>
          <p:cNvSpPr>
            <a:spLocks noGrp="1"/>
          </p:cNvSpPr>
          <p:nvPr>
            <p:ph type="ftr" sz="quarter" idx="11"/>
          </p:nvPr>
        </p:nvSpPr>
        <p:spPr/>
        <p:txBody>
          <a:bodyPr/>
          <a:lstStyle/>
          <a:p>
            <a:pPr defTabSz="685800"/>
            <a:endParaRPr lang="es-ES">
              <a:solidFill>
                <a:prstClr val="black">
                  <a:tint val="75000"/>
                </a:prstClr>
              </a:solidFill>
            </a:endParaRPr>
          </a:p>
        </p:txBody>
      </p:sp>
      <p:sp>
        <p:nvSpPr>
          <p:cNvPr id="6" name="Marcador de número de diapositiva 5">
            <a:extLst>
              <a:ext uri="{FF2B5EF4-FFF2-40B4-BE49-F238E27FC236}">
                <a16:creationId xmlns:a16="http://schemas.microsoft.com/office/drawing/2014/main" id="{4BB6975F-241B-4324-9990-41459C83E68B}"/>
              </a:ext>
            </a:extLst>
          </p:cNvPr>
          <p:cNvSpPr>
            <a:spLocks noGrp="1"/>
          </p:cNvSpPr>
          <p:nvPr>
            <p:ph type="sldNum" sz="quarter" idx="12"/>
          </p:nvPr>
        </p:nvSpPr>
        <p:spPr/>
        <p:txBody>
          <a:bodyPr/>
          <a:lstStyle/>
          <a:p>
            <a:pPr defTabSz="685800"/>
            <a:fld id="{FF6AC5F0-FA0E-47D6-81A2-FFD9DC42EF06}" type="slidenum">
              <a:rPr lang="es-ES" smtClean="0">
                <a:solidFill>
                  <a:prstClr val="black">
                    <a:tint val="75000"/>
                  </a:prstClr>
                </a:solidFill>
              </a:rPr>
              <a:pPr defTabSz="685800"/>
              <a:t>‹Nº›</a:t>
            </a:fld>
            <a:endParaRPr lang="es-ES">
              <a:solidFill>
                <a:prstClr val="black">
                  <a:tint val="75000"/>
                </a:prstClr>
              </a:solidFill>
            </a:endParaRPr>
          </a:p>
        </p:txBody>
      </p:sp>
    </p:spTree>
    <p:extLst>
      <p:ext uri="{BB962C8B-B14F-4D97-AF65-F5344CB8AC3E}">
        <p14:creationId xmlns:p14="http://schemas.microsoft.com/office/powerpoint/2010/main" val="37619443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3223B0-13DB-4140-900B-30210907992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589C78D-278C-4829-BE29-F843B0450491}"/>
              </a:ext>
            </a:extLst>
          </p:cNvPr>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544E8CEF-E2F7-434B-8C20-41F37D1BE636}"/>
              </a:ext>
            </a:extLst>
          </p:cNvPr>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8B98BC2-001C-4680-A81C-2D3E1FD71103}"/>
              </a:ext>
            </a:extLst>
          </p:cNvPr>
          <p:cNvSpPr>
            <a:spLocks noGrp="1"/>
          </p:cNvSpPr>
          <p:nvPr>
            <p:ph type="dt" sz="half" idx="10"/>
          </p:nvPr>
        </p:nvSpPr>
        <p:spPr/>
        <p:txBody>
          <a:bodyPr/>
          <a:lstStyle/>
          <a:p>
            <a:pPr defTabSz="685800"/>
            <a:fld id="{B23F1851-7516-43CB-A8EA-244AF7A400B7}" type="datetimeFigureOut">
              <a:rPr lang="es-ES" smtClean="0">
                <a:solidFill>
                  <a:prstClr val="black">
                    <a:tint val="75000"/>
                  </a:prstClr>
                </a:solidFill>
              </a:rPr>
              <a:pPr defTabSz="685800"/>
              <a:t>12/04/2025</a:t>
            </a:fld>
            <a:endParaRPr lang="es-ES">
              <a:solidFill>
                <a:prstClr val="black">
                  <a:tint val="75000"/>
                </a:prstClr>
              </a:solidFill>
            </a:endParaRPr>
          </a:p>
        </p:txBody>
      </p:sp>
      <p:sp>
        <p:nvSpPr>
          <p:cNvPr id="6" name="Marcador de pie de página 5">
            <a:extLst>
              <a:ext uri="{FF2B5EF4-FFF2-40B4-BE49-F238E27FC236}">
                <a16:creationId xmlns:a16="http://schemas.microsoft.com/office/drawing/2014/main" id="{29D12AA3-CEAB-49AB-A95B-8010880B4757}"/>
              </a:ext>
            </a:extLst>
          </p:cNvPr>
          <p:cNvSpPr>
            <a:spLocks noGrp="1"/>
          </p:cNvSpPr>
          <p:nvPr>
            <p:ph type="ftr" sz="quarter" idx="11"/>
          </p:nvPr>
        </p:nvSpPr>
        <p:spPr/>
        <p:txBody>
          <a:bodyPr/>
          <a:lstStyle/>
          <a:p>
            <a:pPr defTabSz="685800"/>
            <a:endParaRPr lang="es-ES">
              <a:solidFill>
                <a:prstClr val="black">
                  <a:tint val="75000"/>
                </a:prstClr>
              </a:solidFill>
            </a:endParaRPr>
          </a:p>
        </p:txBody>
      </p:sp>
      <p:sp>
        <p:nvSpPr>
          <p:cNvPr id="7" name="Marcador de número de diapositiva 6">
            <a:extLst>
              <a:ext uri="{FF2B5EF4-FFF2-40B4-BE49-F238E27FC236}">
                <a16:creationId xmlns:a16="http://schemas.microsoft.com/office/drawing/2014/main" id="{49B284E0-7EA8-4C69-A9CD-73691FED0039}"/>
              </a:ext>
            </a:extLst>
          </p:cNvPr>
          <p:cNvSpPr>
            <a:spLocks noGrp="1"/>
          </p:cNvSpPr>
          <p:nvPr>
            <p:ph type="sldNum" sz="quarter" idx="12"/>
          </p:nvPr>
        </p:nvSpPr>
        <p:spPr/>
        <p:txBody>
          <a:bodyPr/>
          <a:lstStyle/>
          <a:p>
            <a:pPr defTabSz="685800"/>
            <a:fld id="{FF6AC5F0-FA0E-47D6-81A2-FFD9DC42EF06}" type="slidenum">
              <a:rPr lang="es-ES" smtClean="0">
                <a:solidFill>
                  <a:prstClr val="black">
                    <a:tint val="75000"/>
                  </a:prstClr>
                </a:solidFill>
              </a:rPr>
              <a:pPr defTabSz="685800"/>
              <a:t>‹Nº›</a:t>
            </a:fld>
            <a:endParaRPr lang="es-ES">
              <a:solidFill>
                <a:prstClr val="black">
                  <a:tint val="75000"/>
                </a:prstClr>
              </a:solidFill>
            </a:endParaRPr>
          </a:p>
        </p:txBody>
      </p:sp>
    </p:spTree>
    <p:extLst>
      <p:ext uri="{BB962C8B-B14F-4D97-AF65-F5344CB8AC3E}">
        <p14:creationId xmlns:p14="http://schemas.microsoft.com/office/powerpoint/2010/main" val="13693339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D66F0D-6D32-4684-A2EA-F2BCFC30FEC6}"/>
              </a:ext>
            </a:extLst>
          </p:cNvPr>
          <p:cNvSpPr>
            <a:spLocks noGrp="1"/>
          </p:cNvSpPr>
          <p:nvPr>
            <p:ph type="title"/>
          </p:nvPr>
        </p:nvSpPr>
        <p:spPr>
          <a:xfrm>
            <a:off x="629841" y="273844"/>
            <a:ext cx="7886700" cy="994172"/>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E591497-B9EF-42C2-82AA-E3554CA1C65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CDFAD41-A16B-49C2-82C2-AA4626ED7BB9}"/>
              </a:ext>
            </a:extLst>
          </p:cNvPr>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80F4522B-0529-4AA7-8ADE-64B481BBEEE0}"/>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95AA4E8-BDB2-4BB0-AE7B-7AF62E0B8923}"/>
              </a:ext>
            </a:extLst>
          </p:cNvPr>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EE640CE-D50B-41E2-9245-6EAE72E19E70}"/>
              </a:ext>
            </a:extLst>
          </p:cNvPr>
          <p:cNvSpPr>
            <a:spLocks noGrp="1"/>
          </p:cNvSpPr>
          <p:nvPr>
            <p:ph type="dt" sz="half" idx="10"/>
          </p:nvPr>
        </p:nvSpPr>
        <p:spPr/>
        <p:txBody>
          <a:bodyPr/>
          <a:lstStyle/>
          <a:p>
            <a:pPr defTabSz="685800"/>
            <a:fld id="{B23F1851-7516-43CB-A8EA-244AF7A400B7}" type="datetimeFigureOut">
              <a:rPr lang="es-ES" smtClean="0">
                <a:solidFill>
                  <a:prstClr val="black">
                    <a:tint val="75000"/>
                  </a:prstClr>
                </a:solidFill>
              </a:rPr>
              <a:pPr defTabSz="685800"/>
              <a:t>12/04/2025</a:t>
            </a:fld>
            <a:endParaRPr lang="es-ES">
              <a:solidFill>
                <a:prstClr val="black">
                  <a:tint val="75000"/>
                </a:prstClr>
              </a:solidFill>
            </a:endParaRPr>
          </a:p>
        </p:txBody>
      </p:sp>
      <p:sp>
        <p:nvSpPr>
          <p:cNvPr id="8" name="Marcador de pie de página 7">
            <a:extLst>
              <a:ext uri="{FF2B5EF4-FFF2-40B4-BE49-F238E27FC236}">
                <a16:creationId xmlns:a16="http://schemas.microsoft.com/office/drawing/2014/main" id="{A486719D-CFBB-4C94-9A30-E12EB87CADB6}"/>
              </a:ext>
            </a:extLst>
          </p:cNvPr>
          <p:cNvSpPr>
            <a:spLocks noGrp="1"/>
          </p:cNvSpPr>
          <p:nvPr>
            <p:ph type="ftr" sz="quarter" idx="11"/>
          </p:nvPr>
        </p:nvSpPr>
        <p:spPr/>
        <p:txBody>
          <a:bodyPr/>
          <a:lstStyle/>
          <a:p>
            <a:pPr defTabSz="685800"/>
            <a:endParaRPr lang="es-ES">
              <a:solidFill>
                <a:prstClr val="black">
                  <a:tint val="75000"/>
                </a:prstClr>
              </a:solidFill>
            </a:endParaRPr>
          </a:p>
        </p:txBody>
      </p:sp>
      <p:sp>
        <p:nvSpPr>
          <p:cNvPr id="9" name="Marcador de número de diapositiva 8">
            <a:extLst>
              <a:ext uri="{FF2B5EF4-FFF2-40B4-BE49-F238E27FC236}">
                <a16:creationId xmlns:a16="http://schemas.microsoft.com/office/drawing/2014/main" id="{22FAAC3C-4DCD-490C-8A7D-E7D66B191F66}"/>
              </a:ext>
            </a:extLst>
          </p:cNvPr>
          <p:cNvSpPr>
            <a:spLocks noGrp="1"/>
          </p:cNvSpPr>
          <p:nvPr>
            <p:ph type="sldNum" sz="quarter" idx="12"/>
          </p:nvPr>
        </p:nvSpPr>
        <p:spPr/>
        <p:txBody>
          <a:bodyPr/>
          <a:lstStyle/>
          <a:p>
            <a:pPr defTabSz="685800"/>
            <a:fld id="{FF6AC5F0-FA0E-47D6-81A2-FFD9DC42EF06}" type="slidenum">
              <a:rPr lang="es-ES" smtClean="0">
                <a:solidFill>
                  <a:prstClr val="black">
                    <a:tint val="75000"/>
                  </a:prstClr>
                </a:solidFill>
              </a:rPr>
              <a:pPr defTabSz="685800"/>
              <a:t>‹Nº›</a:t>
            </a:fld>
            <a:endParaRPr lang="es-ES">
              <a:solidFill>
                <a:prstClr val="black">
                  <a:tint val="75000"/>
                </a:prstClr>
              </a:solidFill>
            </a:endParaRPr>
          </a:p>
        </p:txBody>
      </p:sp>
    </p:spTree>
    <p:extLst>
      <p:ext uri="{BB962C8B-B14F-4D97-AF65-F5344CB8AC3E}">
        <p14:creationId xmlns:p14="http://schemas.microsoft.com/office/powerpoint/2010/main" val="465535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4F3CAD-C906-421F-9A49-E088F5620EAE}"/>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B1B2163-9336-4A88-9BD3-A7C3FBDEC7A7}"/>
              </a:ext>
            </a:extLst>
          </p:cNvPr>
          <p:cNvSpPr>
            <a:spLocks noGrp="1"/>
          </p:cNvSpPr>
          <p:nvPr>
            <p:ph type="dt" sz="half" idx="10"/>
          </p:nvPr>
        </p:nvSpPr>
        <p:spPr/>
        <p:txBody>
          <a:bodyPr/>
          <a:lstStyle/>
          <a:p>
            <a:pPr defTabSz="685800"/>
            <a:fld id="{B23F1851-7516-43CB-A8EA-244AF7A400B7}" type="datetimeFigureOut">
              <a:rPr lang="es-ES" smtClean="0">
                <a:solidFill>
                  <a:prstClr val="black">
                    <a:tint val="75000"/>
                  </a:prstClr>
                </a:solidFill>
              </a:rPr>
              <a:pPr defTabSz="685800"/>
              <a:t>12/04/2025</a:t>
            </a:fld>
            <a:endParaRPr lang="es-ES">
              <a:solidFill>
                <a:prstClr val="black">
                  <a:tint val="75000"/>
                </a:prstClr>
              </a:solidFill>
            </a:endParaRPr>
          </a:p>
        </p:txBody>
      </p:sp>
      <p:sp>
        <p:nvSpPr>
          <p:cNvPr id="4" name="Marcador de pie de página 3">
            <a:extLst>
              <a:ext uri="{FF2B5EF4-FFF2-40B4-BE49-F238E27FC236}">
                <a16:creationId xmlns:a16="http://schemas.microsoft.com/office/drawing/2014/main" id="{75C4C587-3B0C-456E-B60E-37D54117B83A}"/>
              </a:ext>
            </a:extLst>
          </p:cNvPr>
          <p:cNvSpPr>
            <a:spLocks noGrp="1"/>
          </p:cNvSpPr>
          <p:nvPr>
            <p:ph type="ftr" sz="quarter" idx="11"/>
          </p:nvPr>
        </p:nvSpPr>
        <p:spPr/>
        <p:txBody>
          <a:bodyPr/>
          <a:lstStyle/>
          <a:p>
            <a:pPr defTabSz="685800"/>
            <a:endParaRPr lang="es-ES">
              <a:solidFill>
                <a:prstClr val="black">
                  <a:tint val="75000"/>
                </a:prstClr>
              </a:solidFill>
            </a:endParaRPr>
          </a:p>
        </p:txBody>
      </p:sp>
      <p:sp>
        <p:nvSpPr>
          <p:cNvPr id="5" name="Marcador de número de diapositiva 4">
            <a:extLst>
              <a:ext uri="{FF2B5EF4-FFF2-40B4-BE49-F238E27FC236}">
                <a16:creationId xmlns:a16="http://schemas.microsoft.com/office/drawing/2014/main" id="{1A15896E-3D47-4061-91DA-D8313672DF2B}"/>
              </a:ext>
            </a:extLst>
          </p:cNvPr>
          <p:cNvSpPr>
            <a:spLocks noGrp="1"/>
          </p:cNvSpPr>
          <p:nvPr>
            <p:ph type="sldNum" sz="quarter" idx="12"/>
          </p:nvPr>
        </p:nvSpPr>
        <p:spPr/>
        <p:txBody>
          <a:bodyPr/>
          <a:lstStyle/>
          <a:p>
            <a:pPr defTabSz="685800"/>
            <a:fld id="{FF6AC5F0-FA0E-47D6-81A2-FFD9DC42EF06}" type="slidenum">
              <a:rPr lang="es-ES" smtClean="0">
                <a:solidFill>
                  <a:prstClr val="black">
                    <a:tint val="75000"/>
                  </a:prstClr>
                </a:solidFill>
              </a:rPr>
              <a:pPr defTabSz="685800"/>
              <a:t>‹Nº›</a:t>
            </a:fld>
            <a:endParaRPr lang="es-ES">
              <a:solidFill>
                <a:prstClr val="black">
                  <a:tint val="75000"/>
                </a:prstClr>
              </a:solidFill>
            </a:endParaRPr>
          </a:p>
        </p:txBody>
      </p:sp>
    </p:spTree>
    <p:extLst>
      <p:ext uri="{BB962C8B-B14F-4D97-AF65-F5344CB8AC3E}">
        <p14:creationId xmlns:p14="http://schemas.microsoft.com/office/powerpoint/2010/main" val="30975352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B15CFBF-F4FE-4096-9182-E81E16AAB22E}"/>
              </a:ext>
            </a:extLst>
          </p:cNvPr>
          <p:cNvSpPr>
            <a:spLocks noGrp="1"/>
          </p:cNvSpPr>
          <p:nvPr>
            <p:ph type="dt" sz="half" idx="10"/>
          </p:nvPr>
        </p:nvSpPr>
        <p:spPr/>
        <p:txBody>
          <a:bodyPr/>
          <a:lstStyle/>
          <a:p>
            <a:pPr defTabSz="685800"/>
            <a:fld id="{B23F1851-7516-43CB-A8EA-244AF7A400B7}" type="datetimeFigureOut">
              <a:rPr lang="es-ES" smtClean="0">
                <a:solidFill>
                  <a:prstClr val="black">
                    <a:tint val="75000"/>
                  </a:prstClr>
                </a:solidFill>
              </a:rPr>
              <a:pPr defTabSz="685800"/>
              <a:t>12/04/2025</a:t>
            </a:fld>
            <a:endParaRPr lang="es-ES">
              <a:solidFill>
                <a:prstClr val="black">
                  <a:tint val="75000"/>
                </a:prstClr>
              </a:solidFill>
            </a:endParaRPr>
          </a:p>
        </p:txBody>
      </p:sp>
      <p:sp>
        <p:nvSpPr>
          <p:cNvPr id="3" name="Marcador de pie de página 2">
            <a:extLst>
              <a:ext uri="{FF2B5EF4-FFF2-40B4-BE49-F238E27FC236}">
                <a16:creationId xmlns:a16="http://schemas.microsoft.com/office/drawing/2014/main" id="{75A87981-07ED-47A9-997E-C179AEFBA565}"/>
              </a:ext>
            </a:extLst>
          </p:cNvPr>
          <p:cNvSpPr>
            <a:spLocks noGrp="1"/>
          </p:cNvSpPr>
          <p:nvPr>
            <p:ph type="ftr" sz="quarter" idx="11"/>
          </p:nvPr>
        </p:nvSpPr>
        <p:spPr/>
        <p:txBody>
          <a:bodyPr/>
          <a:lstStyle/>
          <a:p>
            <a:pPr defTabSz="685800"/>
            <a:endParaRPr lang="es-ES">
              <a:solidFill>
                <a:prstClr val="black">
                  <a:tint val="75000"/>
                </a:prstClr>
              </a:solidFill>
            </a:endParaRPr>
          </a:p>
        </p:txBody>
      </p:sp>
      <p:sp>
        <p:nvSpPr>
          <p:cNvPr id="4" name="Marcador de número de diapositiva 3">
            <a:extLst>
              <a:ext uri="{FF2B5EF4-FFF2-40B4-BE49-F238E27FC236}">
                <a16:creationId xmlns:a16="http://schemas.microsoft.com/office/drawing/2014/main" id="{595AC821-30CE-42C0-8852-2C978BA98D8C}"/>
              </a:ext>
            </a:extLst>
          </p:cNvPr>
          <p:cNvSpPr>
            <a:spLocks noGrp="1"/>
          </p:cNvSpPr>
          <p:nvPr>
            <p:ph type="sldNum" sz="quarter" idx="12"/>
          </p:nvPr>
        </p:nvSpPr>
        <p:spPr/>
        <p:txBody>
          <a:bodyPr/>
          <a:lstStyle/>
          <a:p>
            <a:pPr defTabSz="685800"/>
            <a:fld id="{FF6AC5F0-FA0E-47D6-81A2-FFD9DC42EF06}" type="slidenum">
              <a:rPr lang="es-ES" smtClean="0">
                <a:solidFill>
                  <a:prstClr val="black">
                    <a:tint val="75000"/>
                  </a:prstClr>
                </a:solidFill>
              </a:rPr>
              <a:pPr defTabSz="685800"/>
              <a:t>‹Nº›</a:t>
            </a:fld>
            <a:endParaRPr lang="es-ES">
              <a:solidFill>
                <a:prstClr val="black">
                  <a:tint val="75000"/>
                </a:prstClr>
              </a:solidFill>
            </a:endParaRPr>
          </a:p>
        </p:txBody>
      </p:sp>
    </p:spTree>
    <p:extLst>
      <p:ext uri="{BB962C8B-B14F-4D97-AF65-F5344CB8AC3E}">
        <p14:creationId xmlns:p14="http://schemas.microsoft.com/office/powerpoint/2010/main" val="40580337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BBC34A-6891-433F-A168-905ADD48459F}"/>
              </a:ext>
            </a:extLst>
          </p:cNvPr>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49671E6-DD9D-4F01-9BD0-F7CF3F1EB4D1}"/>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6508AE6-430A-40A9-9D07-3C15D69762D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80A0BB9-5521-464F-BCB6-87BA0D8A60B2}"/>
              </a:ext>
            </a:extLst>
          </p:cNvPr>
          <p:cNvSpPr>
            <a:spLocks noGrp="1"/>
          </p:cNvSpPr>
          <p:nvPr>
            <p:ph type="dt" sz="half" idx="10"/>
          </p:nvPr>
        </p:nvSpPr>
        <p:spPr/>
        <p:txBody>
          <a:bodyPr/>
          <a:lstStyle/>
          <a:p>
            <a:pPr defTabSz="685800"/>
            <a:fld id="{B23F1851-7516-43CB-A8EA-244AF7A400B7}" type="datetimeFigureOut">
              <a:rPr lang="es-ES" smtClean="0">
                <a:solidFill>
                  <a:prstClr val="black">
                    <a:tint val="75000"/>
                  </a:prstClr>
                </a:solidFill>
              </a:rPr>
              <a:pPr defTabSz="685800"/>
              <a:t>12/04/2025</a:t>
            </a:fld>
            <a:endParaRPr lang="es-ES">
              <a:solidFill>
                <a:prstClr val="black">
                  <a:tint val="75000"/>
                </a:prstClr>
              </a:solidFill>
            </a:endParaRPr>
          </a:p>
        </p:txBody>
      </p:sp>
      <p:sp>
        <p:nvSpPr>
          <p:cNvPr id="6" name="Marcador de pie de página 5">
            <a:extLst>
              <a:ext uri="{FF2B5EF4-FFF2-40B4-BE49-F238E27FC236}">
                <a16:creationId xmlns:a16="http://schemas.microsoft.com/office/drawing/2014/main" id="{BA43FA59-C265-46FB-B966-B9E8D95C5F77}"/>
              </a:ext>
            </a:extLst>
          </p:cNvPr>
          <p:cNvSpPr>
            <a:spLocks noGrp="1"/>
          </p:cNvSpPr>
          <p:nvPr>
            <p:ph type="ftr" sz="quarter" idx="11"/>
          </p:nvPr>
        </p:nvSpPr>
        <p:spPr/>
        <p:txBody>
          <a:bodyPr/>
          <a:lstStyle/>
          <a:p>
            <a:pPr defTabSz="685800"/>
            <a:endParaRPr lang="es-ES">
              <a:solidFill>
                <a:prstClr val="black">
                  <a:tint val="75000"/>
                </a:prstClr>
              </a:solidFill>
            </a:endParaRPr>
          </a:p>
        </p:txBody>
      </p:sp>
      <p:sp>
        <p:nvSpPr>
          <p:cNvPr id="7" name="Marcador de número de diapositiva 6">
            <a:extLst>
              <a:ext uri="{FF2B5EF4-FFF2-40B4-BE49-F238E27FC236}">
                <a16:creationId xmlns:a16="http://schemas.microsoft.com/office/drawing/2014/main" id="{CBE8B205-AF40-4345-A778-EDD48887509D}"/>
              </a:ext>
            </a:extLst>
          </p:cNvPr>
          <p:cNvSpPr>
            <a:spLocks noGrp="1"/>
          </p:cNvSpPr>
          <p:nvPr>
            <p:ph type="sldNum" sz="quarter" idx="12"/>
          </p:nvPr>
        </p:nvSpPr>
        <p:spPr/>
        <p:txBody>
          <a:bodyPr/>
          <a:lstStyle/>
          <a:p>
            <a:pPr defTabSz="685800"/>
            <a:fld id="{FF6AC5F0-FA0E-47D6-81A2-FFD9DC42EF06}" type="slidenum">
              <a:rPr lang="es-ES" smtClean="0">
                <a:solidFill>
                  <a:prstClr val="black">
                    <a:tint val="75000"/>
                  </a:prstClr>
                </a:solidFill>
              </a:rPr>
              <a:pPr defTabSz="685800"/>
              <a:t>‹Nº›</a:t>
            </a:fld>
            <a:endParaRPr lang="es-ES">
              <a:solidFill>
                <a:prstClr val="black">
                  <a:tint val="75000"/>
                </a:prstClr>
              </a:solidFill>
            </a:endParaRPr>
          </a:p>
        </p:txBody>
      </p:sp>
    </p:spTree>
    <p:extLst>
      <p:ext uri="{BB962C8B-B14F-4D97-AF65-F5344CB8AC3E}">
        <p14:creationId xmlns:p14="http://schemas.microsoft.com/office/powerpoint/2010/main" val="18841908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7A2E94-3408-471B-8B06-6E94AECF5D82}"/>
              </a:ext>
            </a:extLst>
          </p:cNvPr>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931F2FA2-2DBC-443D-8DCA-637396D95E55}"/>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a:extLst>
              <a:ext uri="{FF2B5EF4-FFF2-40B4-BE49-F238E27FC236}">
                <a16:creationId xmlns:a16="http://schemas.microsoft.com/office/drawing/2014/main" id="{BD84D231-5A5E-4A6A-B09A-FFFD4FE6863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4EC5AFC-3DC2-42F7-990F-2E28EF893916}"/>
              </a:ext>
            </a:extLst>
          </p:cNvPr>
          <p:cNvSpPr>
            <a:spLocks noGrp="1"/>
          </p:cNvSpPr>
          <p:nvPr>
            <p:ph type="dt" sz="half" idx="10"/>
          </p:nvPr>
        </p:nvSpPr>
        <p:spPr/>
        <p:txBody>
          <a:bodyPr/>
          <a:lstStyle/>
          <a:p>
            <a:pPr defTabSz="685800"/>
            <a:fld id="{B23F1851-7516-43CB-A8EA-244AF7A400B7}" type="datetimeFigureOut">
              <a:rPr lang="es-ES" smtClean="0">
                <a:solidFill>
                  <a:prstClr val="black">
                    <a:tint val="75000"/>
                  </a:prstClr>
                </a:solidFill>
              </a:rPr>
              <a:pPr defTabSz="685800"/>
              <a:t>12/04/2025</a:t>
            </a:fld>
            <a:endParaRPr lang="es-ES">
              <a:solidFill>
                <a:prstClr val="black">
                  <a:tint val="75000"/>
                </a:prstClr>
              </a:solidFill>
            </a:endParaRPr>
          </a:p>
        </p:txBody>
      </p:sp>
      <p:sp>
        <p:nvSpPr>
          <p:cNvPr id="6" name="Marcador de pie de página 5">
            <a:extLst>
              <a:ext uri="{FF2B5EF4-FFF2-40B4-BE49-F238E27FC236}">
                <a16:creationId xmlns:a16="http://schemas.microsoft.com/office/drawing/2014/main" id="{F9C0F8F8-3217-4D16-9C0E-AD17BA914E90}"/>
              </a:ext>
            </a:extLst>
          </p:cNvPr>
          <p:cNvSpPr>
            <a:spLocks noGrp="1"/>
          </p:cNvSpPr>
          <p:nvPr>
            <p:ph type="ftr" sz="quarter" idx="11"/>
          </p:nvPr>
        </p:nvSpPr>
        <p:spPr/>
        <p:txBody>
          <a:bodyPr/>
          <a:lstStyle/>
          <a:p>
            <a:pPr defTabSz="685800"/>
            <a:endParaRPr lang="es-ES">
              <a:solidFill>
                <a:prstClr val="black">
                  <a:tint val="75000"/>
                </a:prstClr>
              </a:solidFill>
            </a:endParaRPr>
          </a:p>
        </p:txBody>
      </p:sp>
      <p:sp>
        <p:nvSpPr>
          <p:cNvPr id="7" name="Marcador de número de diapositiva 6">
            <a:extLst>
              <a:ext uri="{FF2B5EF4-FFF2-40B4-BE49-F238E27FC236}">
                <a16:creationId xmlns:a16="http://schemas.microsoft.com/office/drawing/2014/main" id="{28C01AFB-C1CF-4244-B60F-520834FFBBFA}"/>
              </a:ext>
            </a:extLst>
          </p:cNvPr>
          <p:cNvSpPr>
            <a:spLocks noGrp="1"/>
          </p:cNvSpPr>
          <p:nvPr>
            <p:ph type="sldNum" sz="quarter" idx="12"/>
          </p:nvPr>
        </p:nvSpPr>
        <p:spPr/>
        <p:txBody>
          <a:bodyPr/>
          <a:lstStyle/>
          <a:p>
            <a:pPr defTabSz="685800"/>
            <a:fld id="{FF6AC5F0-FA0E-47D6-81A2-FFD9DC42EF06}" type="slidenum">
              <a:rPr lang="es-ES" smtClean="0">
                <a:solidFill>
                  <a:prstClr val="black">
                    <a:tint val="75000"/>
                  </a:prstClr>
                </a:solidFill>
              </a:rPr>
              <a:pPr defTabSz="685800"/>
              <a:t>‹Nº›</a:t>
            </a:fld>
            <a:endParaRPr lang="es-ES">
              <a:solidFill>
                <a:prstClr val="black">
                  <a:tint val="75000"/>
                </a:prstClr>
              </a:solidFill>
            </a:endParaRPr>
          </a:p>
        </p:txBody>
      </p:sp>
    </p:spTree>
    <p:extLst>
      <p:ext uri="{BB962C8B-B14F-4D97-AF65-F5344CB8AC3E}">
        <p14:creationId xmlns:p14="http://schemas.microsoft.com/office/powerpoint/2010/main" val="6715986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FA9863-C6B8-4133-B735-4E76231942B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9E319DF-1EE0-44D9-B7E0-D748DC8EFE8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A5B24BF-114B-4372-BD28-B3305AA66FD8}"/>
              </a:ext>
            </a:extLst>
          </p:cNvPr>
          <p:cNvSpPr>
            <a:spLocks noGrp="1"/>
          </p:cNvSpPr>
          <p:nvPr>
            <p:ph type="dt" sz="half" idx="10"/>
          </p:nvPr>
        </p:nvSpPr>
        <p:spPr/>
        <p:txBody>
          <a:bodyPr/>
          <a:lstStyle/>
          <a:p>
            <a:pPr defTabSz="685800"/>
            <a:fld id="{B23F1851-7516-43CB-A8EA-244AF7A400B7}" type="datetimeFigureOut">
              <a:rPr lang="es-ES" smtClean="0">
                <a:solidFill>
                  <a:prstClr val="black">
                    <a:tint val="75000"/>
                  </a:prstClr>
                </a:solidFill>
              </a:rPr>
              <a:pPr defTabSz="685800"/>
              <a:t>12/04/2025</a:t>
            </a:fld>
            <a:endParaRPr lang="es-ES">
              <a:solidFill>
                <a:prstClr val="black">
                  <a:tint val="75000"/>
                </a:prstClr>
              </a:solidFill>
            </a:endParaRPr>
          </a:p>
        </p:txBody>
      </p:sp>
      <p:sp>
        <p:nvSpPr>
          <p:cNvPr id="5" name="Marcador de pie de página 4">
            <a:extLst>
              <a:ext uri="{FF2B5EF4-FFF2-40B4-BE49-F238E27FC236}">
                <a16:creationId xmlns:a16="http://schemas.microsoft.com/office/drawing/2014/main" id="{7149E202-1C7B-40B6-BCAE-7CA7D38859AB}"/>
              </a:ext>
            </a:extLst>
          </p:cNvPr>
          <p:cNvSpPr>
            <a:spLocks noGrp="1"/>
          </p:cNvSpPr>
          <p:nvPr>
            <p:ph type="ftr" sz="quarter" idx="11"/>
          </p:nvPr>
        </p:nvSpPr>
        <p:spPr/>
        <p:txBody>
          <a:bodyPr/>
          <a:lstStyle/>
          <a:p>
            <a:pPr defTabSz="685800"/>
            <a:endParaRPr lang="es-ES">
              <a:solidFill>
                <a:prstClr val="black">
                  <a:tint val="75000"/>
                </a:prstClr>
              </a:solidFill>
            </a:endParaRPr>
          </a:p>
        </p:txBody>
      </p:sp>
      <p:sp>
        <p:nvSpPr>
          <p:cNvPr id="6" name="Marcador de número de diapositiva 5">
            <a:extLst>
              <a:ext uri="{FF2B5EF4-FFF2-40B4-BE49-F238E27FC236}">
                <a16:creationId xmlns:a16="http://schemas.microsoft.com/office/drawing/2014/main" id="{003F97D1-CBDB-4D48-920C-A3AB3577373F}"/>
              </a:ext>
            </a:extLst>
          </p:cNvPr>
          <p:cNvSpPr>
            <a:spLocks noGrp="1"/>
          </p:cNvSpPr>
          <p:nvPr>
            <p:ph type="sldNum" sz="quarter" idx="12"/>
          </p:nvPr>
        </p:nvSpPr>
        <p:spPr/>
        <p:txBody>
          <a:bodyPr/>
          <a:lstStyle/>
          <a:p>
            <a:pPr defTabSz="685800"/>
            <a:fld id="{FF6AC5F0-FA0E-47D6-81A2-FFD9DC42EF06}" type="slidenum">
              <a:rPr lang="es-ES" smtClean="0">
                <a:solidFill>
                  <a:prstClr val="black">
                    <a:tint val="75000"/>
                  </a:prstClr>
                </a:solidFill>
              </a:rPr>
              <a:pPr defTabSz="685800"/>
              <a:t>‹Nº›</a:t>
            </a:fld>
            <a:endParaRPr lang="es-ES">
              <a:solidFill>
                <a:prstClr val="black">
                  <a:tint val="75000"/>
                </a:prstClr>
              </a:solidFill>
            </a:endParaRPr>
          </a:p>
        </p:txBody>
      </p:sp>
    </p:spTree>
    <p:extLst>
      <p:ext uri="{BB962C8B-B14F-4D97-AF65-F5344CB8AC3E}">
        <p14:creationId xmlns:p14="http://schemas.microsoft.com/office/powerpoint/2010/main" val="42803954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74805D6-ABDB-4CB7-8719-E319CE2FCDA2}"/>
              </a:ext>
            </a:extLst>
          </p:cNvPr>
          <p:cNvSpPr>
            <a:spLocks noGrp="1"/>
          </p:cNvSpPr>
          <p:nvPr>
            <p:ph type="title" orient="vert"/>
          </p:nvPr>
        </p:nvSpPr>
        <p:spPr>
          <a:xfrm>
            <a:off x="6543675" y="273844"/>
            <a:ext cx="1971675" cy="4358879"/>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1F719DC-A427-4BBD-A7CF-D1E6593E4AE2}"/>
              </a:ext>
            </a:extLst>
          </p:cNvPr>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BF46AC3-6EC5-442B-8D94-5023DA11E19D}"/>
              </a:ext>
            </a:extLst>
          </p:cNvPr>
          <p:cNvSpPr>
            <a:spLocks noGrp="1"/>
          </p:cNvSpPr>
          <p:nvPr>
            <p:ph type="dt" sz="half" idx="10"/>
          </p:nvPr>
        </p:nvSpPr>
        <p:spPr/>
        <p:txBody>
          <a:bodyPr/>
          <a:lstStyle/>
          <a:p>
            <a:pPr defTabSz="685800"/>
            <a:fld id="{B23F1851-7516-43CB-A8EA-244AF7A400B7}" type="datetimeFigureOut">
              <a:rPr lang="es-ES" smtClean="0">
                <a:solidFill>
                  <a:prstClr val="black">
                    <a:tint val="75000"/>
                  </a:prstClr>
                </a:solidFill>
              </a:rPr>
              <a:pPr defTabSz="685800"/>
              <a:t>12/04/2025</a:t>
            </a:fld>
            <a:endParaRPr lang="es-ES">
              <a:solidFill>
                <a:prstClr val="black">
                  <a:tint val="75000"/>
                </a:prstClr>
              </a:solidFill>
            </a:endParaRPr>
          </a:p>
        </p:txBody>
      </p:sp>
      <p:sp>
        <p:nvSpPr>
          <p:cNvPr id="5" name="Marcador de pie de página 4">
            <a:extLst>
              <a:ext uri="{FF2B5EF4-FFF2-40B4-BE49-F238E27FC236}">
                <a16:creationId xmlns:a16="http://schemas.microsoft.com/office/drawing/2014/main" id="{2595DF75-1C69-4C69-8AF8-C65D9236A55F}"/>
              </a:ext>
            </a:extLst>
          </p:cNvPr>
          <p:cNvSpPr>
            <a:spLocks noGrp="1"/>
          </p:cNvSpPr>
          <p:nvPr>
            <p:ph type="ftr" sz="quarter" idx="11"/>
          </p:nvPr>
        </p:nvSpPr>
        <p:spPr/>
        <p:txBody>
          <a:bodyPr/>
          <a:lstStyle/>
          <a:p>
            <a:pPr defTabSz="685800"/>
            <a:endParaRPr lang="es-ES">
              <a:solidFill>
                <a:prstClr val="black">
                  <a:tint val="75000"/>
                </a:prstClr>
              </a:solidFill>
            </a:endParaRPr>
          </a:p>
        </p:txBody>
      </p:sp>
      <p:sp>
        <p:nvSpPr>
          <p:cNvPr id="6" name="Marcador de número de diapositiva 5">
            <a:extLst>
              <a:ext uri="{FF2B5EF4-FFF2-40B4-BE49-F238E27FC236}">
                <a16:creationId xmlns:a16="http://schemas.microsoft.com/office/drawing/2014/main" id="{1C7A484C-976D-4693-94A4-E515DDBB773E}"/>
              </a:ext>
            </a:extLst>
          </p:cNvPr>
          <p:cNvSpPr>
            <a:spLocks noGrp="1"/>
          </p:cNvSpPr>
          <p:nvPr>
            <p:ph type="sldNum" sz="quarter" idx="12"/>
          </p:nvPr>
        </p:nvSpPr>
        <p:spPr/>
        <p:txBody>
          <a:bodyPr/>
          <a:lstStyle/>
          <a:p>
            <a:pPr defTabSz="685800"/>
            <a:fld id="{FF6AC5F0-FA0E-47D6-81A2-FFD9DC42EF06}" type="slidenum">
              <a:rPr lang="es-ES" smtClean="0">
                <a:solidFill>
                  <a:prstClr val="black">
                    <a:tint val="75000"/>
                  </a:prstClr>
                </a:solidFill>
              </a:rPr>
              <a:pPr defTabSz="685800"/>
              <a:t>‹Nº›</a:t>
            </a:fld>
            <a:endParaRPr lang="es-ES">
              <a:solidFill>
                <a:prstClr val="black">
                  <a:tint val="75000"/>
                </a:prstClr>
              </a:solidFill>
            </a:endParaRPr>
          </a:p>
        </p:txBody>
      </p:sp>
    </p:spTree>
    <p:extLst>
      <p:ext uri="{BB962C8B-B14F-4D97-AF65-F5344CB8AC3E}">
        <p14:creationId xmlns:p14="http://schemas.microsoft.com/office/powerpoint/2010/main" val="51262486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1.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2.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3.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4.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5.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6.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7.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18.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19.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20.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21.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22.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23.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24.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25.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26.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27.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28.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29.xml"/></Relationships>
</file>

<file path=ppt/slideMasters/_rels/slideMaster29.xml.rels><?xml version="1.0" encoding="UTF-8" standalone="yes"?>
<Relationships xmlns="http://schemas.openxmlformats.org/package/2006/relationships"><Relationship Id="rId2" Type="http://schemas.openxmlformats.org/officeDocument/2006/relationships/theme" Target="../theme/theme29.xml"/><Relationship Id="rId1" Type="http://schemas.openxmlformats.org/officeDocument/2006/relationships/slideLayout" Target="../slideLayouts/slideLayout30.xml"/></Relationships>
</file>

<file path=ppt/slideMasters/_rels/slideMaster30.xml.rels><?xml version="1.0" encoding="UTF-8" standalone="yes"?>
<Relationships xmlns="http://schemas.openxmlformats.org/package/2006/relationships"><Relationship Id="rId2" Type="http://schemas.openxmlformats.org/officeDocument/2006/relationships/theme" Target="../theme/theme30.xml"/><Relationship Id="rId1" Type="http://schemas.openxmlformats.org/officeDocument/2006/relationships/slideLayout" Target="../slideLayouts/slideLayout3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1.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 name="PlaceHolder 1"/>
          <p:cNvSpPr>
            <a:spLocks noGrp="1"/>
          </p:cNvSpPr>
          <p:nvPr>
            <p:ph type="title"/>
          </p:nvPr>
        </p:nvSpPr>
        <p:spPr>
          <a:xfrm>
            <a:off x="713160" y="2077200"/>
            <a:ext cx="3905640" cy="1807560"/>
          </a:xfrm>
          <a:prstGeom prst="rect">
            <a:avLst/>
          </a:prstGeom>
          <a:noFill/>
          <a:ln w="0">
            <a:noFill/>
          </a:ln>
        </p:spPr>
        <p:txBody>
          <a:bodyPr lIns="91440" tIns="91440" rIns="91440" bIns="91440" anchor="b">
            <a:noAutofit/>
          </a:bodyPr>
          <a:lstStyle/>
          <a:p>
            <a:pPr indent="0">
              <a:buNone/>
            </a:pPr>
            <a:r>
              <a:rPr lang="fr-FR" sz="3800" b="0" strike="noStrike" spc="-1">
                <a:solidFill>
                  <a:schemeClr val="dk1"/>
                </a:solidFill>
                <a:latin typeface="Arial"/>
              </a:rPr>
              <a:t>Click to edit the title text format</a:t>
            </a:r>
          </a:p>
        </p:txBody>
      </p:sp>
      <p:sp>
        <p:nvSpPr>
          <p:cNvPr id="4" name="PlaceHolder 2"/>
          <p:cNvSpPr>
            <a:spLocks noGrp="1"/>
          </p:cNvSpPr>
          <p:nvPr>
            <p:ph type="body"/>
          </p:nvPr>
        </p:nvSpPr>
        <p:spPr>
          <a:xfrm>
            <a:off x="5438880" y="539280"/>
            <a:ext cx="3705120" cy="40759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2" name="Google Shape;12;p2"/>
          <p:cNvSpPr/>
          <p:nvPr/>
        </p:nvSpPr>
        <p:spPr>
          <a:xfrm rot="2198400">
            <a:off x="412920" y="639000"/>
            <a:ext cx="2030400" cy="1086840"/>
          </a:xfrm>
          <a:prstGeom prst="ellipse">
            <a:avLst/>
          </a:prstGeom>
          <a:solidFill>
            <a:schemeClr val="lt1"/>
          </a:solidFill>
          <a:ln w="9525">
            <a:solidFill>
              <a:srgbClr val="294E4E"/>
            </a:solidFill>
            <a:round/>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292040" y="3143520"/>
            <a:ext cx="4338720" cy="965160"/>
          </a:xfrm>
          <a:prstGeom prst="rect">
            <a:avLst/>
          </a:prstGeom>
          <a:noFill/>
          <a:ln w="0">
            <a:noFill/>
          </a:ln>
        </p:spPr>
        <p:txBody>
          <a:bodyPr lIns="91440" tIns="91440" rIns="91440" bIns="91440" anchor="ctr">
            <a:noAutofit/>
          </a:bodyPr>
          <a:lstStyle/>
          <a:p>
            <a:pPr indent="0">
              <a:lnSpc>
                <a:spcPct val="100000"/>
              </a:lnSpc>
              <a:buNone/>
            </a:pPr>
            <a:r>
              <a:rPr lang="fr-FR" sz="6000" b="0" strike="noStrike" spc="-1">
                <a:solidFill>
                  <a:schemeClr val="lt1"/>
                </a:solidFill>
                <a:latin typeface="EB Garamond"/>
                <a:ea typeface="EB Garamond"/>
              </a:rPr>
              <a:t>xx%</a:t>
            </a:r>
            <a:endParaRPr lang="fr-FR" sz="6000" b="0" strike="noStrike" spc="-1">
              <a:solidFill>
                <a:schemeClr val="dk1"/>
              </a:solidFill>
              <a:latin typeface="Arial"/>
            </a:endParaRPr>
          </a:p>
        </p:txBody>
      </p:sp>
      <p:sp>
        <p:nvSpPr>
          <p:cNvPr id="6" name="PlaceHolder 2"/>
          <p:cNvSpPr>
            <a:spLocks noGrp="1"/>
          </p:cNvSpPr>
          <p:nvPr>
            <p:ph type="body"/>
          </p:nvPr>
        </p:nvSpPr>
        <p:spPr>
          <a:xfrm>
            <a:off x="1292040" y="0"/>
            <a:ext cx="6559560" cy="292680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cxnSp>
        <p:nvCxnSpPr>
          <p:cNvPr id="7" name="Google Shape;61;p11"/>
          <p:cNvCxnSpPr/>
          <p:nvPr/>
        </p:nvCxnSpPr>
        <p:spPr>
          <a:xfrm flipH="1">
            <a:off x="8556840" y="1031760"/>
            <a:ext cx="726120" cy="4868640"/>
          </a:xfrm>
          <a:prstGeom prst="straightConnector1">
            <a:avLst/>
          </a:prstGeom>
          <a:ln w="9525">
            <a:solidFill>
              <a:srgbClr val="F0EBE1"/>
            </a:solidFill>
            <a:round/>
          </a:ln>
        </p:spPr>
      </p:cxn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8" name="PlaceHolder 1"/>
          <p:cNvSpPr>
            <a:spLocks noGrp="1"/>
          </p:cNvSpPr>
          <p:nvPr>
            <p:ph type="title"/>
          </p:nvPr>
        </p:nvSpPr>
        <p:spPr>
          <a:xfrm>
            <a:off x="720000" y="539280"/>
            <a:ext cx="7703640" cy="572400"/>
          </a:xfrm>
          <a:prstGeom prst="rect">
            <a:avLst/>
          </a:prstGeom>
          <a:noFill/>
          <a:ln w="0">
            <a:noFill/>
          </a:ln>
        </p:spPr>
        <p:txBody>
          <a:bodyPr lIns="91440" tIns="91440" rIns="91440" bIns="91440" anchor="t">
            <a:noAutofit/>
          </a:bodyPr>
          <a:lstStyle/>
          <a:p>
            <a:pPr indent="0">
              <a:buNone/>
            </a:pPr>
            <a:r>
              <a:rPr lang="fr-FR" sz="3200" b="0" strike="noStrike" spc="-1">
                <a:solidFill>
                  <a:schemeClr val="dk1"/>
                </a:solidFill>
                <a:latin typeface="Arial"/>
              </a:rPr>
              <a:t>Click to edit the title text format</a:t>
            </a:r>
          </a:p>
        </p:txBody>
      </p:sp>
      <p:sp>
        <p:nvSpPr>
          <p:cNvPr id="9" name="PlaceHolder 2"/>
          <p:cNvSpPr>
            <a:spLocks noGrp="1"/>
          </p:cNvSpPr>
          <p:nvPr>
            <p:ph type="title"/>
          </p:nvPr>
        </p:nvSpPr>
        <p:spPr>
          <a:xfrm>
            <a:off x="713160" y="1839960"/>
            <a:ext cx="906120" cy="821880"/>
          </a:xfrm>
          <a:prstGeom prst="rect">
            <a:avLst/>
          </a:prstGeom>
          <a:noFill/>
          <a:ln w="0">
            <a:noFill/>
          </a:ln>
        </p:spPr>
        <p:txBody>
          <a:bodyPr lIns="91440" tIns="91440" rIns="91440" bIns="91440" anchor="ctr">
            <a:noAutofit/>
          </a:bodyPr>
          <a:lstStyle/>
          <a:p>
            <a:pPr indent="0" algn="ctr">
              <a:lnSpc>
                <a:spcPct val="100000"/>
              </a:lnSpc>
              <a:buNone/>
            </a:pPr>
            <a:r>
              <a:rPr lang="fr-FR" sz="2400" b="0" strike="noStrike" spc="-1">
                <a:solidFill>
                  <a:schemeClr val="lt2"/>
                </a:solidFill>
                <a:latin typeface="EB Garamond"/>
                <a:ea typeface="EB Garamond"/>
              </a:rPr>
              <a:t>xx%</a:t>
            </a:r>
            <a:endParaRPr lang="fr-FR" sz="2400" b="0" strike="noStrike" spc="-1">
              <a:solidFill>
                <a:schemeClr val="dk1"/>
              </a:solidFill>
              <a:latin typeface="Arial"/>
            </a:endParaRPr>
          </a:p>
        </p:txBody>
      </p:sp>
      <p:sp>
        <p:nvSpPr>
          <p:cNvPr id="10" name="PlaceHolder 3"/>
          <p:cNvSpPr>
            <a:spLocks noGrp="1"/>
          </p:cNvSpPr>
          <p:nvPr>
            <p:ph type="title"/>
          </p:nvPr>
        </p:nvSpPr>
        <p:spPr>
          <a:xfrm>
            <a:off x="713160" y="3354480"/>
            <a:ext cx="906120" cy="821880"/>
          </a:xfrm>
          <a:prstGeom prst="rect">
            <a:avLst/>
          </a:prstGeom>
          <a:noFill/>
          <a:ln w="0">
            <a:noFill/>
          </a:ln>
        </p:spPr>
        <p:txBody>
          <a:bodyPr lIns="91440" tIns="91440" rIns="91440" bIns="91440" anchor="ctr">
            <a:noAutofit/>
          </a:bodyPr>
          <a:lstStyle/>
          <a:p>
            <a:pPr indent="0" algn="ctr">
              <a:lnSpc>
                <a:spcPct val="100000"/>
              </a:lnSpc>
              <a:buNone/>
            </a:pPr>
            <a:r>
              <a:rPr lang="fr-FR" sz="2400" b="0" strike="noStrike" spc="-1">
                <a:solidFill>
                  <a:schemeClr val="lt2"/>
                </a:solidFill>
                <a:latin typeface="EB Garamond"/>
                <a:ea typeface="EB Garamond"/>
              </a:rPr>
              <a:t>xx%</a:t>
            </a:r>
            <a:endParaRPr lang="fr-FR" sz="2400" b="0" strike="noStrike" spc="-1">
              <a:solidFill>
                <a:schemeClr val="dk1"/>
              </a:solidFill>
              <a:latin typeface="Arial"/>
            </a:endParaRPr>
          </a:p>
        </p:txBody>
      </p:sp>
      <p:sp>
        <p:nvSpPr>
          <p:cNvPr id="11" name="PlaceHolder 4"/>
          <p:cNvSpPr>
            <a:spLocks noGrp="1"/>
          </p:cNvSpPr>
          <p:nvPr>
            <p:ph type="title"/>
          </p:nvPr>
        </p:nvSpPr>
        <p:spPr>
          <a:xfrm>
            <a:off x="4782240" y="1839960"/>
            <a:ext cx="906120" cy="821880"/>
          </a:xfrm>
          <a:prstGeom prst="rect">
            <a:avLst/>
          </a:prstGeom>
          <a:noFill/>
          <a:ln w="0">
            <a:noFill/>
          </a:ln>
        </p:spPr>
        <p:txBody>
          <a:bodyPr lIns="91440" tIns="91440" rIns="91440" bIns="91440" anchor="ctr">
            <a:noAutofit/>
          </a:bodyPr>
          <a:lstStyle/>
          <a:p>
            <a:pPr indent="0" algn="ctr">
              <a:lnSpc>
                <a:spcPct val="100000"/>
              </a:lnSpc>
              <a:buNone/>
            </a:pPr>
            <a:r>
              <a:rPr lang="fr-FR" sz="2400" b="0" strike="noStrike" spc="-1">
                <a:solidFill>
                  <a:schemeClr val="lt2"/>
                </a:solidFill>
                <a:latin typeface="EB Garamond"/>
                <a:ea typeface="EB Garamond"/>
              </a:rPr>
              <a:t>xx%</a:t>
            </a:r>
            <a:endParaRPr lang="fr-FR" sz="2400" b="0" strike="noStrike" spc="-1">
              <a:solidFill>
                <a:schemeClr val="dk1"/>
              </a:solidFill>
              <a:latin typeface="Arial"/>
            </a:endParaRPr>
          </a:p>
        </p:txBody>
      </p:sp>
      <p:sp>
        <p:nvSpPr>
          <p:cNvPr id="12" name="PlaceHolder 5"/>
          <p:cNvSpPr>
            <a:spLocks noGrp="1"/>
          </p:cNvSpPr>
          <p:nvPr>
            <p:ph type="title"/>
          </p:nvPr>
        </p:nvSpPr>
        <p:spPr>
          <a:xfrm>
            <a:off x="4782240" y="3354480"/>
            <a:ext cx="906120" cy="821880"/>
          </a:xfrm>
          <a:prstGeom prst="rect">
            <a:avLst/>
          </a:prstGeom>
          <a:noFill/>
          <a:ln w="0">
            <a:noFill/>
          </a:ln>
        </p:spPr>
        <p:txBody>
          <a:bodyPr lIns="91440" tIns="91440" rIns="91440" bIns="91440" anchor="ctr">
            <a:noAutofit/>
          </a:bodyPr>
          <a:lstStyle/>
          <a:p>
            <a:pPr indent="0" algn="ctr">
              <a:lnSpc>
                <a:spcPct val="100000"/>
              </a:lnSpc>
              <a:buNone/>
            </a:pPr>
            <a:r>
              <a:rPr lang="fr-FR" sz="2400" b="0" strike="noStrike" spc="-1">
                <a:solidFill>
                  <a:schemeClr val="lt2"/>
                </a:solidFill>
                <a:latin typeface="EB Garamond"/>
                <a:ea typeface="EB Garamond"/>
              </a:rPr>
              <a:t>xx%</a:t>
            </a:r>
            <a:endParaRPr lang="fr-FR" sz="2400" b="0" strike="noStrike" spc="-1">
              <a:solidFill>
                <a:schemeClr val="dk1"/>
              </a:solidFill>
              <a:latin typeface="Arial"/>
            </a:endParaRPr>
          </a:p>
        </p:txBody>
      </p:sp>
      <p:cxnSp>
        <p:nvCxnSpPr>
          <p:cNvPr id="13" name="Google Shape;77;p13"/>
          <p:cNvCxnSpPr/>
          <p:nvPr/>
        </p:nvCxnSpPr>
        <p:spPr>
          <a:xfrm flipH="1">
            <a:off x="8219160" y="2570400"/>
            <a:ext cx="619560" cy="4067280"/>
          </a:xfrm>
          <a:prstGeom prst="straightConnector1">
            <a:avLst/>
          </a:prstGeom>
          <a:ln w="9525">
            <a:solidFill>
              <a:srgbClr val="294E4E"/>
            </a:solidFill>
            <a:round/>
          </a:ln>
        </p:spPr>
      </p:cxn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4144680" y="2211840"/>
            <a:ext cx="4286160" cy="531720"/>
          </a:xfrm>
          <a:prstGeom prst="rect">
            <a:avLst/>
          </a:prstGeom>
          <a:noFill/>
          <a:ln w="0">
            <a:noFill/>
          </a:ln>
        </p:spPr>
        <p:txBody>
          <a:bodyPr lIns="91440" tIns="91440" rIns="91440" bIns="91440" anchor="t">
            <a:noAutofit/>
          </a:bodyPr>
          <a:lstStyle/>
          <a:p>
            <a:pPr indent="0">
              <a:buNone/>
            </a:pPr>
            <a:r>
              <a:rPr lang="fr-FR" sz="2000" b="0" strike="noStrike" spc="-1">
                <a:solidFill>
                  <a:schemeClr val="dk1"/>
                </a:solidFill>
                <a:latin typeface="Arial"/>
              </a:rPr>
              <a:t>Click to edit the title text format</a:t>
            </a:r>
          </a:p>
        </p:txBody>
      </p:sp>
      <p:sp>
        <p:nvSpPr>
          <p:cNvPr id="15" name="PlaceHolder 2"/>
          <p:cNvSpPr>
            <a:spLocks noGrp="1"/>
          </p:cNvSpPr>
          <p:nvPr>
            <p:ph type="body"/>
          </p:nvPr>
        </p:nvSpPr>
        <p:spPr>
          <a:xfrm>
            <a:off x="0" y="539280"/>
            <a:ext cx="3544560" cy="406476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0" y="2168640"/>
            <a:ext cx="3851640" cy="1203480"/>
          </a:xfrm>
          <a:prstGeom prst="rect">
            <a:avLst/>
          </a:prstGeom>
          <a:noFill/>
          <a:ln w="0">
            <a:noFill/>
          </a:ln>
        </p:spPr>
        <p:txBody>
          <a:bodyPr lIns="91440" tIns="91440" rIns="91440" bIns="91440" anchor="b">
            <a:noAutofit/>
          </a:bodyPr>
          <a:lstStyle/>
          <a:p>
            <a:pPr indent="0">
              <a:buNone/>
            </a:pPr>
            <a:r>
              <a:rPr lang="fr-FR" sz="3200" b="0" strike="noStrike" spc="-1">
                <a:solidFill>
                  <a:schemeClr val="dk1"/>
                </a:solidFill>
                <a:latin typeface="Arial"/>
              </a:rPr>
              <a:t>Click to edit the title text format</a:t>
            </a:r>
          </a:p>
        </p:txBody>
      </p:sp>
      <p:sp>
        <p:nvSpPr>
          <p:cNvPr id="17" name="PlaceHolder 2"/>
          <p:cNvSpPr>
            <a:spLocks noGrp="1"/>
          </p:cNvSpPr>
          <p:nvPr>
            <p:ph type="body"/>
          </p:nvPr>
        </p:nvSpPr>
        <p:spPr>
          <a:xfrm>
            <a:off x="0" y="0"/>
            <a:ext cx="4131720" cy="514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18" name="Google Shape;86;p15"/>
          <p:cNvSpPr/>
          <p:nvPr/>
        </p:nvSpPr>
        <p:spPr>
          <a:xfrm rot="19401600" flipH="1">
            <a:off x="6799680" y="703440"/>
            <a:ext cx="2030400" cy="1086840"/>
          </a:xfrm>
          <a:prstGeom prst="ellipse">
            <a:avLst/>
          </a:prstGeom>
          <a:solidFill>
            <a:schemeClr val="lt2"/>
          </a:solidFill>
          <a:ln w="9525">
            <a:solidFill>
              <a:srgbClr val="F0EBE1"/>
            </a:solidFill>
            <a:round/>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9" name="PlaceHolder 1"/>
          <p:cNvSpPr>
            <a:spLocks noGrp="1"/>
          </p:cNvSpPr>
          <p:nvPr>
            <p:ph type="body"/>
          </p:nvPr>
        </p:nvSpPr>
        <p:spPr>
          <a:xfrm>
            <a:off x="720000" y="2138760"/>
            <a:ext cx="7461000" cy="2292840"/>
          </a:xfrm>
          <a:prstGeom prst="rect">
            <a:avLst/>
          </a:prstGeom>
          <a:noFill/>
          <a:ln w="0">
            <a:noFill/>
          </a:ln>
        </p:spPr>
        <p:txBody>
          <a:bodyPr lIns="91440" tIns="91440" rIns="91440" bIns="91440" anchor="t">
            <a:noAutofit/>
          </a:bodyPr>
          <a:lstStyle/>
          <a:p>
            <a:pPr marL="432000" indent="-324000">
              <a:spcBef>
                <a:spcPts val="1417"/>
              </a:spcBef>
              <a:buClr>
                <a:srgbClr val="000000"/>
              </a:buClr>
              <a:buSzPct val="45000"/>
              <a:buFont typeface="Wingdings" charset="2"/>
              <a:buChar char=""/>
            </a:pPr>
            <a:r>
              <a:rPr lang="fr-FR"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4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4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400" b="0" strike="noStrike" spc="-1">
                <a:solidFill>
                  <a:srgbClr val="000000"/>
                </a:solidFill>
                <a:latin typeface="Arial"/>
              </a:rPr>
              <a:t>Seventh Outline Level</a:t>
            </a:r>
          </a:p>
        </p:txBody>
      </p:sp>
      <p:sp>
        <p:nvSpPr>
          <p:cNvPr id="20" name="PlaceHolder 2"/>
          <p:cNvSpPr>
            <a:spLocks noGrp="1"/>
          </p:cNvSpPr>
          <p:nvPr>
            <p:ph type="title"/>
          </p:nvPr>
        </p:nvSpPr>
        <p:spPr>
          <a:xfrm>
            <a:off x="720000" y="774000"/>
            <a:ext cx="7461000" cy="1135800"/>
          </a:xfrm>
          <a:prstGeom prst="rect">
            <a:avLst/>
          </a:prstGeom>
          <a:noFill/>
          <a:ln w="0">
            <a:noFill/>
          </a:ln>
        </p:spPr>
        <p:txBody>
          <a:bodyPr lIns="91440" tIns="91440" rIns="91440" bIns="91440" anchor="b">
            <a:noAutofit/>
          </a:bodyPr>
          <a:lstStyle/>
          <a:p>
            <a:pPr indent="0">
              <a:buNone/>
            </a:pPr>
            <a:r>
              <a:rPr lang="fr-FR" sz="3000" b="0" strike="noStrike" spc="-1">
                <a:solidFill>
                  <a:schemeClr val="dk1"/>
                </a:solidFill>
                <a:latin typeface="Arial"/>
              </a:rPr>
              <a:t>Click to edit the title text format</a:t>
            </a:r>
          </a:p>
        </p:txBody>
      </p:sp>
      <p:cxnSp>
        <p:nvCxnSpPr>
          <p:cNvPr id="21" name="Google Shape;90;p16"/>
          <p:cNvCxnSpPr/>
          <p:nvPr/>
        </p:nvCxnSpPr>
        <p:spPr>
          <a:xfrm flipH="1">
            <a:off x="5344200" y="259920"/>
            <a:ext cx="3800160" cy="360"/>
          </a:xfrm>
          <a:prstGeom prst="straightConnector1">
            <a:avLst/>
          </a:prstGeom>
          <a:ln w="9525">
            <a:solidFill>
              <a:srgbClr val="294E4E"/>
            </a:solidFill>
            <a:round/>
          </a:ln>
        </p:spPr>
      </p:cxnSp>
      <p:cxnSp>
        <p:nvCxnSpPr>
          <p:cNvPr id="22" name="Google Shape;91;p16"/>
          <p:cNvCxnSpPr/>
          <p:nvPr/>
        </p:nvCxnSpPr>
        <p:spPr>
          <a:xfrm flipV="1">
            <a:off x="-475200" y="-1540080"/>
            <a:ext cx="1256040" cy="4686840"/>
          </a:xfrm>
          <a:prstGeom prst="straightConnector1">
            <a:avLst/>
          </a:prstGeom>
          <a:ln w="9525">
            <a:solidFill>
              <a:srgbClr val="294E4E"/>
            </a:solidFill>
            <a:round/>
          </a:ln>
        </p:spPr>
      </p:cxnSp>
      <p:cxnSp>
        <p:nvCxnSpPr>
          <p:cNvPr id="23" name="Google Shape;92;p16"/>
          <p:cNvCxnSpPr/>
          <p:nvPr/>
        </p:nvCxnSpPr>
        <p:spPr>
          <a:xfrm flipV="1">
            <a:off x="7965360" y="2616480"/>
            <a:ext cx="1256040" cy="4687560"/>
          </a:xfrm>
          <a:prstGeom prst="straightConnector1">
            <a:avLst/>
          </a:prstGeom>
          <a:ln w="9525">
            <a:solidFill>
              <a:srgbClr val="294E4E"/>
            </a:solidFill>
            <a:round/>
          </a:ln>
        </p:spPr>
      </p:cxnSp>
    </p:spTree>
  </p:cSld>
  <p:clrMap bg1="lt1" tx1="dk1" bg2="lt2" tx2="dk2" accent1="accent1" accent2="accent2" accent3="accent3" accent4="accent4" accent5="accent5" accent6="accent6" hlink="hlink" folHlink="folHlink"/>
  <p:sldLayoutIdLst>
    <p:sldLayoutId id="2147483661" r:id="rId1"/>
    <p:sldLayoutId id="214748371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720000" y="539280"/>
            <a:ext cx="7703640" cy="572400"/>
          </a:xfrm>
          <a:prstGeom prst="rect">
            <a:avLst/>
          </a:prstGeom>
          <a:noFill/>
          <a:ln w="0">
            <a:noFill/>
          </a:ln>
        </p:spPr>
        <p:txBody>
          <a:bodyPr lIns="91440" tIns="91440" rIns="91440" bIns="91440" anchor="t">
            <a:noAutofit/>
          </a:bodyPr>
          <a:lstStyle/>
          <a:p>
            <a:pPr indent="0">
              <a:buNone/>
            </a:pPr>
            <a:r>
              <a:rPr lang="fr-FR" sz="3200" b="0" strike="noStrike" spc="-1">
                <a:solidFill>
                  <a:schemeClr val="dk1"/>
                </a:solidFill>
                <a:latin typeface="Arial"/>
              </a:rPr>
              <a:t>Click to edit the title text format</a:t>
            </a:r>
          </a:p>
        </p:txBody>
      </p:sp>
      <p:grpSp>
        <p:nvGrpSpPr>
          <p:cNvPr id="25" name="Google Shape;99;p17"/>
          <p:cNvGrpSpPr/>
          <p:nvPr/>
        </p:nvGrpSpPr>
        <p:grpSpPr>
          <a:xfrm>
            <a:off x="-990360" y="-1919160"/>
            <a:ext cx="10580760" cy="7183800"/>
            <a:chOff x="-990360" y="-1919160"/>
            <a:chExt cx="10580760" cy="7183800"/>
          </a:xfrm>
        </p:grpSpPr>
        <p:cxnSp>
          <p:nvCxnSpPr>
            <p:cNvPr id="26" name="Google Shape;100;p17"/>
            <p:cNvCxnSpPr/>
            <p:nvPr/>
          </p:nvCxnSpPr>
          <p:spPr>
            <a:xfrm flipV="1">
              <a:off x="8334720" y="-1919160"/>
              <a:ext cx="1256040" cy="4686840"/>
            </a:xfrm>
            <a:prstGeom prst="straightConnector1">
              <a:avLst/>
            </a:prstGeom>
            <a:ln w="9525">
              <a:solidFill>
                <a:srgbClr val="294E4E"/>
              </a:solidFill>
              <a:round/>
            </a:ln>
          </p:spPr>
        </p:cxnSp>
        <p:sp>
          <p:nvSpPr>
            <p:cNvPr id="27" name="Google Shape;101;p17"/>
            <p:cNvSpPr/>
            <p:nvPr/>
          </p:nvSpPr>
          <p:spPr>
            <a:xfrm rot="19401600" flipH="1">
              <a:off x="-867240" y="3679200"/>
              <a:ext cx="2030400" cy="1086840"/>
            </a:xfrm>
            <a:prstGeom prst="ellipse">
              <a:avLst/>
            </a:prstGeom>
            <a:noFill/>
            <a:ln w="9525">
              <a:solidFill>
                <a:srgbClr val="294E4E"/>
              </a:solidFill>
              <a:round/>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gr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8" name="PlaceHolder 1"/>
          <p:cNvSpPr>
            <a:spLocks noGrp="1"/>
          </p:cNvSpPr>
          <p:nvPr>
            <p:ph type="body"/>
          </p:nvPr>
        </p:nvSpPr>
        <p:spPr>
          <a:xfrm>
            <a:off x="5707080" y="539280"/>
            <a:ext cx="3436560" cy="4064400"/>
          </a:xfrm>
          <a:prstGeom prst="rect">
            <a:avLst/>
          </a:prstGeom>
          <a:noFill/>
          <a:ln w="0">
            <a:noFill/>
          </a:ln>
        </p:spPr>
        <p:txBody>
          <a:bodyPr lIns="90000" tIns="45000" rIns="90000" bIns="45000" anchor="t">
            <a:normAutofit fontScale="87222"/>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cxnSp>
        <p:nvCxnSpPr>
          <p:cNvPr id="29" name="Google Shape;106;p18"/>
          <p:cNvCxnSpPr/>
          <p:nvPr/>
        </p:nvCxnSpPr>
        <p:spPr>
          <a:xfrm flipV="1">
            <a:off x="-475200" y="-1540080"/>
            <a:ext cx="1256040" cy="4686840"/>
          </a:xfrm>
          <a:prstGeom prst="straightConnector1">
            <a:avLst/>
          </a:prstGeom>
          <a:ln w="9525">
            <a:solidFill>
              <a:srgbClr val="294E4E"/>
            </a:solidFill>
            <a:round/>
          </a:ln>
        </p:spPr>
      </p:cxnSp>
      <p:sp>
        <p:nvSpPr>
          <p:cNvPr id="30" name="PlaceHolder 2"/>
          <p:cNvSpPr>
            <a:spLocks noGrp="1"/>
          </p:cNvSpPr>
          <p:nvPr>
            <p:ph type="title"/>
          </p:nvPr>
        </p:nvSpPr>
        <p:spPr>
          <a:xfrm>
            <a:off x="720000" y="640080"/>
            <a:ext cx="4332960" cy="664920"/>
          </a:xfrm>
          <a:prstGeom prst="rect">
            <a:avLst/>
          </a:prstGeom>
          <a:noFill/>
          <a:ln w="0">
            <a:noFill/>
          </a:ln>
        </p:spPr>
        <p:txBody>
          <a:bodyPr lIns="91440" tIns="91440" rIns="91440" bIns="91440" anchor="b">
            <a:noAutofit/>
          </a:bodyPr>
          <a:lstStyle/>
          <a:p>
            <a:pPr indent="0">
              <a:buNone/>
            </a:pPr>
            <a:r>
              <a:rPr lang="fr-FR" sz="32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1" name="PlaceHolder 1"/>
          <p:cNvSpPr>
            <a:spLocks noGrp="1"/>
          </p:cNvSpPr>
          <p:nvPr>
            <p:ph type="title"/>
          </p:nvPr>
        </p:nvSpPr>
        <p:spPr>
          <a:xfrm>
            <a:off x="720000" y="539280"/>
            <a:ext cx="7703640" cy="572400"/>
          </a:xfrm>
          <a:prstGeom prst="rect">
            <a:avLst/>
          </a:prstGeom>
          <a:noFill/>
          <a:ln w="0">
            <a:noFill/>
          </a:ln>
        </p:spPr>
        <p:txBody>
          <a:bodyPr lIns="91440" tIns="91440" rIns="91440" bIns="91440" anchor="t">
            <a:noAutofit/>
          </a:bodyPr>
          <a:lstStyle/>
          <a:p>
            <a:pPr indent="0">
              <a:buNone/>
            </a:pPr>
            <a:r>
              <a:rPr lang="fr-FR" sz="3200" b="0" strike="noStrike" spc="-1">
                <a:solidFill>
                  <a:schemeClr val="dk1"/>
                </a:solidFill>
                <a:latin typeface="Arial"/>
              </a:rPr>
              <a:t>Click to edit the title text format</a:t>
            </a:r>
          </a:p>
        </p:txBody>
      </p:sp>
      <p:sp>
        <p:nvSpPr>
          <p:cNvPr id="32" name="PlaceHolder 2"/>
          <p:cNvSpPr>
            <a:spLocks noGrp="1"/>
          </p:cNvSpPr>
          <p:nvPr>
            <p:ph type="body"/>
          </p:nvPr>
        </p:nvSpPr>
        <p:spPr>
          <a:xfrm>
            <a:off x="713160" y="1112040"/>
            <a:ext cx="3858480" cy="3491640"/>
          </a:xfrm>
          <a:prstGeom prst="rect">
            <a:avLst/>
          </a:prstGeom>
          <a:noFill/>
          <a:ln w="0">
            <a:noFill/>
          </a:ln>
        </p:spPr>
        <p:txBody>
          <a:bodyPr lIns="91440" tIns="91440" rIns="91440" bIns="91440" anchor="t">
            <a:noAutofit/>
          </a:bodyPr>
          <a:lstStyle/>
          <a:p>
            <a:pPr marL="432000" indent="-324000">
              <a:spcBef>
                <a:spcPts val="1417"/>
              </a:spcBef>
              <a:buClr>
                <a:srgbClr val="000000"/>
              </a:buClr>
              <a:buSzPct val="45000"/>
              <a:buFont typeface="Wingdings" charset="2"/>
              <a:buChar char=""/>
            </a:pPr>
            <a:r>
              <a:rPr lang="fr-FR"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4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4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400" b="0" strike="noStrike" spc="-1">
                <a:solidFill>
                  <a:srgbClr val="000000"/>
                </a:solidFill>
                <a:latin typeface="Arial"/>
              </a:rPr>
              <a:t>Seventh Outline Level</a:t>
            </a:r>
          </a:p>
        </p:txBody>
      </p:sp>
      <p:sp>
        <p:nvSpPr>
          <p:cNvPr id="33" name="PlaceHolder 3"/>
          <p:cNvSpPr>
            <a:spLocks noGrp="1"/>
          </p:cNvSpPr>
          <p:nvPr>
            <p:ph type="body"/>
          </p:nvPr>
        </p:nvSpPr>
        <p:spPr>
          <a:xfrm>
            <a:off x="4572000" y="1112040"/>
            <a:ext cx="3858480" cy="3491640"/>
          </a:xfrm>
          <a:prstGeom prst="rect">
            <a:avLst/>
          </a:prstGeom>
          <a:noFill/>
          <a:ln w="0">
            <a:noFill/>
          </a:ln>
        </p:spPr>
        <p:txBody>
          <a:bodyPr lIns="91440" tIns="91440" rIns="91440" bIns="91440" anchor="t">
            <a:noAutofit/>
          </a:bodyPr>
          <a:lstStyle/>
          <a:p>
            <a:pPr marL="432000" indent="-324000">
              <a:spcBef>
                <a:spcPts val="1417"/>
              </a:spcBef>
              <a:buClr>
                <a:srgbClr val="000000"/>
              </a:buClr>
              <a:buSzPct val="45000"/>
              <a:buFont typeface="Wingdings" charset="2"/>
              <a:buChar char=""/>
            </a:pPr>
            <a:r>
              <a:rPr lang="fr-FR"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4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4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400" b="0" strike="noStrike" spc="-1">
                <a:solidFill>
                  <a:srgbClr val="000000"/>
                </a:solidFill>
                <a:latin typeface="Arial"/>
              </a:rPr>
              <a:t>Seventh Outline Level</a:t>
            </a:r>
          </a:p>
        </p:txBody>
      </p:sp>
      <p:grpSp>
        <p:nvGrpSpPr>
          <p:cNvPr id="34" name="Google Shape;112;p19"/>
          <p:cNvGrpSpPr/>
          <p:nvPr/>
        </p:nvGrpSpPr>
        <p:grpSpPr>
          <a:xfrm>
            <a:off x="361440" y="772200"/>
            <a:ext cx="8835480" cy="5697360"/>
            <a:chOff x="361440" y="772200"/>
            <a:chExt cx="8835480" cy="5697360"/>
          </a:xfrm>
        </p:grpSpPr>
        <p:cxnSp>
          <p:nvCxnSpPr>
            <p:cNvPr id="35" name="Google Shape;113;p19"/>
            <p:cNvCxnSpPr/>
            <p:nvPr/>
          </p:nvCxnSpPr>
          <p:spPr>
            <a:xfrm flipV="1">
              <a:off x="361440" y="772200"/>
              <a:ext cx="360" cy="5697720"/>
            </a:xfrm>
            <a:prstGeom prst="straightConnector1">
              <a:avLst/>
            </a:prstGeom>
            <a:ln w="9525">
              <a:solidFill>
                <a:srgbClr val="294E4E"/>
              </a:solidFill>
              <a:round/>
            </a:ln>
          </p:spPr>
        </p:cxnSp>
        <p:cxnSp>
          <p:nvCxnSpPr>
            <p:cNvPr id="36" name="Google Shape;114;p19"/>
            <p:cNvCxnSpPr/>
            <p:nvPr/>
          </p:nvCxnSpPr>
          <p:spPr>
            <a:xfrm flipH="1">
              <a:off x="8577720" y="1357920"/>
              <a:ext cx="619560" cy="4077000"/>
            </a:xfrm>
            <a:prstGeom prst="straightConnector1">
              <a:avLst/>
            </a:prstGeom>
            <a:ln w="9525">
              <a:solidFill>
                <a:srgbClr val="294E4E"/>
              </a:solidFill>
              <a:round/>
            </a:ln>
          </p:spPr>
        </p:cxnSp>
      </p:grpSp>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720000" y="539280"/>
            <a:ext cx="7703640" cy="572400"/>
          </a:xfrm>
          <a:prstGeom prst="rect">
            <a:avLst/>
          </a:prstGeom>
          <a:noFill/>
          <a:ln w="0">
            <a:noFill/>
          </a:ln>
        </p:spPr>
        <p:txBody>
          <a:bodyPr lIns="91440" tIns="91440" rIns="91440" bIns="91440" anchor="t">
            <a:noAutofit/>
          </a:bodyPr>
          <a:lstStyle/>
          <a:p>
            <a:pPr indent="0">
              <a:buNone/>
            </a:pPr>
            <a:r>
              <a:rPr lang="fr-FR" sz="3200" b="0" strike="noStrike" spc="-1">
                <a:solidFill>
                  <a:schemeClr val="dk1"/>
                </a:solidFill>
                <a:latin typeface="Arial"/>
              </a:rPr>
              <a:t>Click to edit the title text format</a:t>
            </a:r>
          </a:p>
        </p:txBody>
      </p:sp>
      <p:grpSp>
        <p:nvGrpSpPr>
          <p:cNvPr id="38" name="Google Shape;123;p20"/>
          <p:cNvGrpSpPr/>
          <p:nvPr/>
        </p:nvGrpSpPr>
        <p:grpSpPr>
          <a:xfrm>
            <a:off x="361440" y="772200"/>
            <a:ext cx="8835480" cy="5697360"/>
            <a:chOff x="361440" y="772200"/>
            <a:chExt cx="8835480" cy="5697360"/>
          </a:xfrm>
        </p:grpSpPr>
        <p:cxnSp>
          <p:nvCxnSpPr>
            <p:cNvPr id="39" name="Google Shape;124;p20"/>
            <p:cNvCxnSpPr/>
            <p:nvPr/>
          </p:nvCxnSpPr>
          <p:spPr>
            <a:xfrm flipV="1">
              <a:off x="361440" y="772200"/>
              <a:ext cx="360" cy="5697720"/>
            </a:xfrm>
            <a:prstGeom prst="straightConnector1">
              <a:avLst/>
            </a:prstGeom>
            <a:ln w="9525">
              <a:solidFill>
                <a:srgbClr val="294E4E"/>
              </a:solidFill>
              <a:round/>
            </a:ln>
          </p:spPr>
        </p:cxnSp>
        <p:cxnSp>
          <p:nvCxnSpPr>
            <p:cNvPr id="40" name="Google Shape;125;p20"/>
            <p:cNvCxnSpPr/>
            <p:nvPr/>
          </p:nvCxnSpPr>
          <p:spPr>
            <a:xfrm flipH="1">
              <a:off x="8577720" y="1357920"/>
              <a:ext cx="619560" cy="4077000"/>
            </a:xfrm>
            <a:prstGeom prst="straightConnector1">
              <a:avLst/>
            </a:prstGeom>
            <a:ln w="9525">
              <a:solidFill>
                <a:srgbClr val="294E4E"/>
              </a:solidFill>
              <a:round/>
            </a:ln>
          </p:spPr>
        </p:cxnSp>
      </p:grpSp>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4623480" y="2446200"/>
            <a:ext cx="3807000" cy="841320"/>
          </a:xfrm>
          <a:prstGeom prst="rect">
            <a:avLst/>
          </a:prstGeom>
          <a:noFill/>
          <a:ln w="0">
            <a:noFill/>
          </a:ln>
        </p:spPr>
        <p:txBody>
          <a:bodyPr lIns="91440" tIns="91440" rIns="91440" bIns="91440" anchor="b">
            <a:noAutofit/>
          </a:bodyPr>
          <a:lstStyle/>
          <a:p>
            <a:pPr indent="0">
              <a:buNone/>
            </a:pPr>
            <a:r>
              <a:rPr lang="fr-FR" sz="4800" b="0" strike="noStrike" spc="-1">
                <a:solidFill>
                  <a:schemeClr val="dk1"/>
                </a:solidFill>
                <a:latin typeface="Arial"/>
              </a:rPr>
              <a:t>Click to edit the title text format</a:t>
            </a:r>
          </a:p>
        </p:txBody>
      </p:sp>
      <p:sp>
        <p:nvSpPr>
          <p:cNvPr id="42" name="PlaceHolder 2"/>
          <p:cNvSpPr>
            <a:spLocks noGrp="1"/>
          </p:cNvSpPr>
          <p:nvPr>
            <p:ph type="title"/>
          </p:nvPr>
        </p:nvSpPr>
        <p:spPr>
          <a:xfrm>
            <a:off x="4623480" y="1121400"/>
            <a:ext cx="1368720" cy="1172520"/>
          </a:xfrm>
          <a:prstGeom prst="rect">
            <a:avLst/>
          </a:prstGeom>
          <a:noFill/>
          <a:ln w="0">
            <a:noFill/>
          </a:ln>
        </p:spPr>
        <p:txBody>
          <a:bodyPr lIns="91440" tIns="91440" rIns="91440" bIns="91440" anchor="ctr">
            <a:noAutofit/>
          </a:bodyPr>
          <a:lstStyle/>
          <a:p>
            <a:pPr indent="0">
              <a:lnSpc>
                <a:spcPct val="100000"/>
              </a:lnSpc>
              <a:buNone/>
            </a:pPr>
            <a:r>
              <a:rPr lang="fr-FR" sz="6000" b="0" strike="noStrike" spc="-1">
                <a:solidFill>
                  <a:schemeClr val="lt1"/>
                </a:solidFill>
                <a:latin typeface="EB Garamond"/>
                <a:ea typeface="EB Garamond"/>
              </a:rPr>
              <a:t>xx%</a:t>
            </a:r>
            <a:endParaRPr lang="fr-FR" sz="6000" b="0" strike="noStrike" spc="-1">
              <a:solidFill>
                <a:schemeClr val="dk1"/>
              </a:solidFill>
              <a:latin typeface="Arial"/>
            </a:endParaRPr>
          </a:p>
        </p:txBody>
      </p:sp>
      <p:sp>
        <p:nvSpPr>
          <p:cNvPr id="43" name="PlaceHolder 3"/>
          <p:cNvSpPr>
            <a:spLocks noGrp="1"/>
          </p:cNvSpPr>
          <p:nvPr>
            <p:ph type="body"/>
          </p:nvPr>
        </p:nvSpPr>
        <p:spPr>
          <a:xfrm>
            <a:off x="0" y="539280"/>
            <a:ext cx="3807000" cy="406440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44" name="Google Shape;18;p3"/>
          <p:cNvSpPr/>
          <p:nvPr/>
        </p:nvSpPr>
        <p:spPr>
          <a:xfrm rot="2198400">
            <a:off x="6703560" y="708120"/>
            <a:ext cx="2030400" cy="1086840"/>
          </a:xfrm>
          <a:prstGeom prst="ellipse">
            <a:avLst/>
          </a:prstGeom>
          <a:solidFill>
            <a:schemeClr val="lt2"/>
          </a:solidFill>
          <a:ln w="9525">
            <a:solidFill>
              <a:srgbClr val="F0EBE1"/>
            </a:solidFill>
            <a:round/>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spTree>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720000" y="539280"/>
            <a:ext cx="7703640" cy="572400"/>
          </a:xfrm>
          <a:prstGeom prst="rect">
            <a:avLst/>
          </a:prstGeom>
          <a:noFill/>
          <a:ln w="0">
            <a:noFill/>
          </a:ln>
        </p:spPr>
        <p:txBody>
          <a:bodyPr lIns="91440" tIns="91440" rIns="91440" bIns="91440" anchor="t">
            <a:noAutofit/>
          </a:bodyPr>
          <a:lstStyle/>
          <a:p>
            <a:pPr indent="0">
              <a:buNone/>
            </a:pPr>
            <a:r>
              <a:rPr lang="fr-FR" sz="3200" b="0" strike="noStrike" spc="-1">
                <a:solidFill>
                  <a:schemeClr val="dk1"/>
                </a:solidFill>
                <a:latin typeface="Arial"/>
              </a:rPr>
              <a:t>Click to edit the title text format</a:t>
            </a:r>
          </a:p>
        </p:txBody>
      </p:sp>
      <p:cxnSp>
        <p:nvCxnSpPr>
          <p:cNvPr id="46" name="Google Shape;136;p21"/>
          <p:cNvCxnSpPr/>
          <p:nvPr/>
        </p:nvCxnSpPr>
        <p:spPr>
          <a:xfrm>
            <a:off x="-20880" y="4869000"/>
            <a:ext cx="4593240" cy="360"/>
          </a:xfrm>
          <a:prstGeom prst="straightConnector1">
            <a:avLst/>
          </a:prstGeom>
          <a:ln w="9525">
            <a:solidFill>
              <a:srgbClr val="294E4E"/>
            </a:solidFill>
            <a:round/>
          </a:ln>
        </p:spPr>
      </p:cxnSp>
    </p:spTree>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7" name="PlaceHolder 1"/>
          <p:cNvSpPr>
            <a:spLocks noGrp="1"/>
          </p:cNvSpPr>
          <p:nvPr>
            <p:ph type="title"/>
          </p:nvPr>
        </p:nvSpPr>
        <p:spPr>
          <a:xfrm>
            <a:off x="720000" y="539280"/>
            <a:ext cx="7703640" cy="572400"/>
          </a:xfrm>
          <a:prstGeom prst="rect">
            <a:avLst/>
          </a:prstGeom>
          <a:noFill/>
          <a:ln w="0">
            <a:noFill/>
          </a:ln>
        </p:spPr>
        <p:txBody>
          <a:bodyPr lIns="91440" tIns="91440" rIns="91440" bIns="91440" anchor="t">
            <a:noAutofit/>
          </a:bodyPr>
          <a:lstStyle/>
          <a:p>
            <a:pPr indent="0">
              <a:buNone/>
            </a:pPr>
            <a:r>
              <a:rPr lang="fr-FR" sz="3200" b="0" strike="noStrike" spc="-1">
                <a:solidFill>
                  <a:schemeClr val="dk1"/>
                </a:solidFill>
                <a:latin typeface="Arial"/>
              </a:rPr>
              <a:t>Click to edit the title text format</a:t>
            </a:r>
          </a:p>
        </p:txBody>
      </p:sp>
      <p:grpSp>
        <p:nvGrpSpPr>
          <p:cNvPr id="48" name="Google Shape;151;p22"/>
          <p:cNvGrpSpPr/>
          <p:nvPr/>
        </p:nvGrpSpPr>
        <p:grpSpPr>
          <a:xfrm>
            <a:off x="-475200" y="-1540080"/>
            <a:ext cx="10957680" cy="4735800"/>
            <a:chOff x="-475200" y="-1540080"/>
            <a:chExt cx="10957680" cy="4735800"/>
          </a:xfrm>
        </p:grpSpPr>
        <p:cxnSp>
          <p:nvCxnSpPr>
            <p:cNvPr id="49" name="Google Shape;152;p22"/>
            <p:cNvCxnSpPr/>
            <p:nvPr/>
          </p:nvCxnSpPr>
          <p:spPr>
            <a:xfrm flipV="1">
              <a:off x="-475200" y="-1540080"/>
              <a:ext cx="1256040" cy="4686840"/>
            </a:xfrm>
            <a:prstGeom prst="straightConnector1">
              <a:avLst/>
            </a:prstGeom>
            <a:ln w="9525">
              <a:solidFill>
                <a:srgbClr val="294E4E"/>
              </a:solidFill>
              <a:round/>
            </a:ln>
          </p:spPr>
        </p:cxnSp>
        <p:sp>
          <p:nvSpPr>
            <p:cNvPr id="50" name="Google Shape;153;p22"/>
            <p:cNvSpPr/>
            <p:nvPr/>
          </p:nvSpPr>
          <p:spPr>
            <a:xfrm rot="2198400">
              <a:off x="8327880" y="1610280"/>
              <a:ext cx="2030400" cy="1086840"/>
            </a:xfrm>
            <a:prstGeom prst="ellipse">
              <a:avLst/>
            </a:prstGeom>
            <a:noFill/>
            <a:ln w="9525">
              <a:solidFill>
                <a:srgbClr val="294E4E"/>
              </a:solidFill>
              <a:round/>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grpSp>
    </p:spTree>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cxnSp>
        <p:nvCxnSpPr>
          <p:cNvPr id="51" name="Google Shape;155;p23"/>
          <p:cNvCxnSpPr/>
          <p:nvPr/>
        </p:nvCxnSpPr>
        <p:spPr>
          <a:xfrm flipH="1">
            <a:off x="-185400" y="-574200"/>
            <a:ext cx="726120" cy="4868280"/>
          </a:xfrm>
          <a:prstGeom prst="straightConnector1">
            <a:avLst/>
          </a:prstGeom>
          <a:ln w="9525">
            <a:solidFill>
              <a:srgbClr val="F0EBE1"/>
            </a:solidFill>
            <a:round/>
          </a:ln>
        </p:spPr>
      </p:cxnSp>
      <p:sp>
        <p:nvSpPr>
          <p:cNvPr id="52" name="PlaceHolder 1"/>
          <p:cNvSpPr>
            <a:spLocks noGrp="1"/>
          </p:cNvSpPr>
          <p:nvPr>
            <p:ph type="title"/>
          </p:nvPr>
        </p:nvSpPr>
        <p:spPr>
          <a:xfrm>
            <a:off x="713160" y="539280"/>
            <a:ext cx="3897360" cy="645120"/>
          </a:xfrm>
          <a:prstGeom prst="rect">
            <a:avLst/>
          </a:prstGeom>
          <a:noFill/>
          <a:ln w="0">
            <a:noFill/>
          </a:ln>
        </p:spPr>
        <p:txBody>
          <a:bodyPr lIns="91440" tIns="91440" rIns="91440" bIns="91440" anchor="ctr">
            <a:noAutofit/>
          </a:bodyPr>
          <a:lstStyle/>
          <a:p>
            <a:pPr indent="0">
              <a:lnSpc>
                <a:spcPct val="100000"/>
              </a:lnSpc>
              <a:buNone/>
            </a:pPr>
            <a:r>
              <a:rPr lang="fr-FR" sz="4500" b="0" strike="noStrike" spc="-1">
                <a:solidFill>
                  <a:schemeClr val="lt1"/>
                </a:solidFill>
                <a:latin typeface="EB Garamond"/>
                <a:ea typeface="EB Garamond"/>
              </a:rPr>
              <a:t>xx%</a:t>
            </a:r>
            <a:endParaRPr lang="fr-FR" sz="4500" b="0" strike="noStrike" spc="-1">
              <a:solidFill>
                <a:schemeClr val="dk1"/>
              </a:solidFill>
              <a:latin typeface="Arial"/>
            </a:endParaRPr>
          </a:p>
        </p:txBody>
      </p:sp>
      <p:sp>
        <p:nvSpPr>
          <p:cNvPr id="53" name="PlaceHolder 2"/>
          <p:cNvSpPr>
            <a:spLocks noGrp="1"/>
          </p:cNvSpPr>
          <p:nvPr>
            <p:ph type="title"/>
          </p:nvPr>
        </p:nvSpPr>
        <p:spPr>
          <a:xfrm>
            <a:off x="713160" y="1970280"/>
            <a:ext cx="3897360" cy="645120"/>
          </a:xfrm>
          <a:prstGeom prst="rect">
            <a:avLst/>
          </a:prstGeom>
          <a:noFill/>
          <a:ln w="0">
            <a:noFill/>
          </a:ln>
        </p:spPr>
        <p:txBody>
          <a:bodyPr lIns="91440" tIns="91440" rIns="91440" bIns="91440" anchor="ctr">
            <a:noAutofit/>
          </a:bodyPr>
          <a:lstStyle/>
          <a:p>
            <a:pPr indent="0">
              <a:lnSpc>
                <a:spcPct val="100000"/>
              </a:lnSpc>
              <a:buNone/>
            </a:pPr>
            <a:r>
              <a:rPr lang="fr-FR" sz="4500" b="0" strike="noStrike" spc="-1">
                <a:solidFill>
                  <a:schemeClr val="lt1"/>
                </a:solidFill>
                <a:latin typeface="EB Garamond"/>
                <a:ea typeface="EB Garamond"/>
              </a:rPr>
              <a:t>xx%</a:t>
            </a:r>
            <a:endParaRPr lang="fr-FR" sz="4500" b="0" strike="noStrike" spc="-1">
              <a:solidFill>
                <a:schemeClr val="dk1"/>
              </a:solidFill>
              <a:latin typeface="Arial"/>
            </a:endParaRPr>
          </a:p>
        </p:txBody>
      </p:sp>
      <p:sp>
        <p:nvSpPr>
          <p:cNvPr id="54" name="PlaceHolder 3"/>
          <p:cNvSpPr>
            <a:spLocks noGrp="1"/>
          </p:cNvSpPr>
          <p:nvPr>
            <p:ph type="title"/>
          </p:nvPr>
        </p:nvSpPr>
        <p:spPr>
          <a:xfrm>
            <a:off x="713160" y="3401280"/>
            <a:ext cx="3897360" cy="645120"/>
          </a:xfrm>
          <a:prstGeom prst="rect">
            <a:avLst/>
          </a:prstGeom>
          <a:noFill/>
          <a:ln w="0">
            <a:noFill/>
          </a:ln>
        </p:spPr>
        <p:txBody>
          <a:bodyPr lIns="91440" tIns="91440" rIns="91440" bIns="91440" anchor="ctr">
            <a:noAutofit/>
          </a:bodyPr>
          <a:lstStyle/>
          <a:p>
            <a:pPr indent="0">
              <a:lnSpc>
                <a:spcPct val="100000"/>
              </a:lnSpc>
              <a:buNone/>
            </a:pPr>
            <a:r>
              <a:rPr lang="fr-FR" sz="4500" b="0" strike="noStrike" spc="-1">
                <a:solidFill>
                  <a:schemeClr val="lt1"/>
                </a:solidFill>
                <a:latin typeface="EB Garamond"/>
                <a:ea typeface="EB Garamond"/>
              </a:rPr>
              <a:t>xx%</a:t>
            </a:r>
            <a:endParaRPr lang="fr-FR" sz="4500" b="0" strike="noStrike" spc="-1">
              <a:solidFill>
                <a:schemeClr val="dk1"/>
              </a:solidFill>
              <a:latin typeface="Arial"/>
            </a:endParaRPr>
          </a:p>
        </p:txBody>
      </p:sp>
      <p:sp>
        <p:nvSpPr>
          <p:cNvPr id="55" name="PlaceHolder 4"/>
          <p:cNvSpPr>
            <a:spLocks noGrp="1"/>
          </p:cNvSpPr>
          <p:nvPr>
            <p:ph type="body"/>
          </p:nvPr>
        </p:nvSpPr>
        <p:spPr>
          <a:xfrm>
            <a:off x="5401440" y="539280"/>
            <a:ext cx="3742560" cy="406440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720000" y="539280"/>
            <a:ext cx="7703640" cy="572400"/>
          </a:xfrm>
          <a:prstGeom prst="rect">
            <a:avLst/>
          </a:prstGeom>
          <a:noFill/>
          <a:ln w="0">
            <a:noFill/>
          </a:ln>
        </p:spPr>
        <p:txBody>
          <a:bodyPr lIns="91440" tIns="91440" rIns="91440" bIns="91440" anchor="t">
            <a:noAutofit/>
          </a:bodyPr>
          <a:lstStyle/>
          <a:p>
            <a:pPr indent="0">
              <a:buNone/>
            </a:pPr>
            <a:r>
              <a:rPr lang="fr-FR" sz="3200" b="0" strike="noStrike" spc="-1">
                <a:solidFill>
                  <a:schemeClr val="dk1"/>
                </a:solidFill>
                <a:latin typeface="Arial"/>
              </a:rPr>
              <a:t>Click to edit the title text format</a:t>
            </a:r>
          </a:p>
        </p:txBody>
      </p:sp>
      <p:grpSp>
        <p:nvGrpSpPr>
          <p:cNvPr id="57" name="Google Shape;165;p24"/>
          <p:cNvGrpSpPr/>
          <p:nvPr/>
        </p:nvGrpSpPr>
        <p:grpSpPr>
          <a:xfrm>
            <a:off x="0" y="273960"/>
            <a:ext cx="9144000" cy="4595040"/>
            <a:chOff x="0" y="273960"/>
            <a:chExt cx="9144000" cy="4595040"/>
          </a:xfrm>
        </p:grpSpPr>
        <p:cxnSp>
          <p:nvCxnSpPr>
            <p:cNvPr id="58" name="Google Shape;166;p24"/>
            <p:cNvCxnSpPr/>
            <p:nvPr/>
          </p:nvCxnSpPr>
          <p:spPr>
            <a:xfrm>
              <a:off x="0" y="273960"/>
              <a:ext cx="7486920" cy="360"/>
            </a:xfrm>
            <a:prstGeom prst="straightConnector1">
              <a:avLst/>
            </a:prstGeom>
            <a:ln w="9525">
              <a:solidFill>
                <a:srgbClr val="294E4E"/>
              </a:solidFill>
              <a:round/>
            </a:ln>
          </p:spPr>
        </p:cxnSp>
        <p:cxnSp>
          <p:nvCxnSpPr>
            <p:cNvPr id="59" name="Google Shape;167;p24"/>
            <p:cNvCxnSpPr/>
            <p:nvPr/>
          </p:nvCxnSpPr>
          <p:spPr>
            <a:xfrm>
              <a:off x="4550760" y="4869000"/>
              <a:ext cx="4593600" cy="360"/>
            </a:xfrm>
            <a:prstGeom prst="straightConnector1">
              <a:avLst/>
            </a:prstGeom>
            <a:ln w="9525">
              <a:solidFill>
                <a:srgbClr val="294E4E"/>
              </a:solidFill>
              <a:round/>
            </a:ln>
          </p:spPr>
        </p:cxnSp>
      </p:grpSp>
    </p:spTree>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60" name="PlaceHolder 1"/>
          <p:cNvSpPr>
            <a:spLocks noGrp="1"/>
          </p:cNvSpPr>
          <p:nvPr>
            <p:ph type="title"/>
          </p:nvPr>
        </p:nvSpPr>
        <p:spPr>
          <a:xfrm>
            <a:off x="720000" y="539280"/>
            <a:ext cx="7703640" cy="572400"/>
          </a:xfrm>
          <a:prstGeom prst="rect">
            <a:avLst/>
          </a:prstGeom>
          <a:noFill/>
          <a:ln w="0">
            <a:noFill/>
          </a:ln>
        </p:spPr>
        <p:txBody>
          <a:bodyPr lIns="91440" tIns="91440" rIns="91440" bIns="91440" anchor="t">
            <a:noAutofit/>
          </a:bodyPr>
          <a:lstStyle/>
          <a:p>
            <a:pPr indent="0">
              <a:buNone/>
            </a:pPr>
            <a:r>
              <a:rPr lang="fr-FR" sz="3200" b="0" strike="noStrike" spc="-1">
                <a:solidFill>
                  <a:schemeClr val="dk1"/>
                </a:solidFill>
                <a:latin typeface="Arial"/>
              </a:rPr>
              <a:t>Click to edit the title text format</a:t>
            </a:r>
          </a:p>
        </p:txBody>
      </p:sp>
      <p:grpSp>
        <p:nvGrpSpPr>
          <p:cNvPr id="61" name="Google Shape;170;p25"/>
          <p:cNvGrpSpPr/>
          <p:nvPr/>
        </p:nvGrpSpPr>
        <p:grpSpPr>
          <a:xfrm>
            <a:off x="361440" y="772200"/>
            <a:ext cx="8835480" cy="5697360"/>
            <a:chOff x="361440" y="772200"/>
            <a:chExt cx="8835480" cy="5697360"/>
          </a:xfrm>
        </p:grpSpPr>
        <p:cxnSp>
          <p:nvCxnSpPr>
            <p:cNvPr id="62" name="Google Shape;171;p25"/>
            <p:cNvCxnSpPr/>
            <p:nvPr/>
          </p:nvCxnSpPr>
          <p:spPr>
            <a:xfrm flipV="1">
              <a:off x="361440" y="772200"/>
              <a:ext cx="360" cy="5697720"/>
            </a:xfrm>
            <a:prstGeom prst="straightConnector1">
              <a:avLst/>
            </a:prstGeom>
            <a:ln w="9525">
              <a:solidFill>
                <a:srgbClr val="294E4E"/>
              </a:solidFill>
              <a:round/>
            </a:ln>
          </p:spPr>
        </p:cxnSp>
        <p:cxnSp>
          <p:nvCxnSpPr>
            <p:cNvPr id="63" name="Google Shape;172;p25"/>
            <p:cNvCxnSpPr/>
            <p:nvPr/>
          </p:nvCxnSpPr>
          <p:spPr>
            <a:xfrm flipH="1">
              <a:off x="8577720" y="1357920"/>
              <a:ext cx="619560" cy="4077000"/>
            </a:xfrm>
            <a:prstGeom prst="straightConnector1">
              <a:avLst/>
            </a:prstGeom>
            <a:ln w="9525">
              <a:solidFill>
                <a:srgbClr val="294E4E"/>
              </a:solidFill>
              <a:round/>
            </a:ln>
          </p:spPr>
        </p:cxnSp>
      </p:grpSp>
    </p:spTree>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64" name="PlaceHolder 1"/>
          <p:cNvSpPr>
            <a:spLocks noGrp="1"/>
          </p:cNvSpPr>
          <p:nvPr>
            <p:ph type="title"/>
          </p:nvPr>
        </p:nvSpPr>
        <p:spPr>
          <a:xfrm>
            <a:off x="720000" y="539280"/>
            <a:ext cx="7703640" cy="572400"/>
          </a:xfrm>
          <a:prstGeom prst="rect">
            <a:avLst/>
          </a:prstGeom>
          <a:noFill/>
          <a:ln w="0">
            <a:noFill/>
          </a:ln>
        </p:spPr>
        <p:txBody>
          <a:bodyPr lIns="91440" tIns="91440" rIns="91440" bIns="91440" anchor="t">
            <a:noAutofit/>
          </a:bodyPr>
          <a:lstStyle/>
          <a:p>
            <a:pPr indent="0">
              <a:buNone/>
            </a:pPr>
            <a:r>
              <a:rPr lang="fr-FR" sz="3200" b="0" strike="noStrike" spc="-1">
                <a:solidFill>
                  <a:schemeClr val="dk1"/>
                </a:solidFill>
                <a:latin typeface="Arial"/>
              </a:rPr>
              <a:t>Click to edit the title text format</a:t>
            </a:r>
          </a:p>
        </p:txBody>
      </p:sp>
      <p:grpSp>
        <p:nvGrpSpPr>
          <p:cNvPr id="65" name="Google Shape;175;p26"/>
          <p:cNvGrpSpPr/>
          <p:nvPr/>
        </p:nvGrpSpPr>
        <p:grpSpPr>
          <a:xfrm>
            <a:off x="-1519920" y="1112040"/>
            <a:ext cx="12154680" cy="3077280"/>
            <a:chOff x="-1519920" y="1112040"/>
            <a:chExt cx="12154680" cy="3077280"/>
          </a:xfrm>
        </p:grpSpPr>
        <p:sp>
          <p:nvSpPr>
            <p:cNvPr id="66" name="Google Shape;176;p26"/>
            <p:cNvSpPr/>
            <p:nvPr/>
          </p:nvSpPr>
          <p:spPr>
            <a:xfrm rot="2198400">
              <a:off x="8480160" y="1610280"/>
              <a:ext cx="2030400" cy="1086840"/>
            </a:xfrm>
            <a:prstGeom prst="ellipse">
              <a:avLst/>
            </a:prstGeom>
            <a:noFill/>
            <a:ln w="9525">
              <a:solidFill>
                <a:srgbClr val="294E4E"/>
              </a:solidFill>
              <a:round/>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sp>
          <p:nvSpPr>
            <p:cNvPr id="67" name="Google Shape;177;p26"/>
            <p:cNvSpPr/>
            <p:nvPr/>
          </p:nvSpPr>
          <p:spPr>
            <a:xfrm rot="2198400">
              <a:off x="-1396080" y="2603880"/>
              <a:ext cx="2030400" cy="1086840"/>
            </a:xfrm>
            <a:prstGeom prst="ellipse">
              <a:avLst/>
            </a:prstGeom>
            <a:noFill/>
            <a:ln w="9525">
              <a:solidFill>
                <a:srgbClr val="294E4E"/>
              </a:solidFill>
              <a:round/>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grpSp>
    </p:spTree>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73" name="Google Shape;185;p28"/>
          <p:cNvGrpSpPr/>
          <p:nvPr/>
        </p:nvGrpSpPr>
        <p:grpSpPr>
          <a:xfrm>
            <a:off x="241560" y="-2410920"/>
            <a:ext cx="10240920" cy="7146000"/>
            <a:chOff x="241560" y="-2410920"/>
            <a:chExt cx="10240920" cy="7146000"/>
          </a:xfrm>
        </p:grpSpPr>
        <p:cxnSp>
          <p:nvCxnSpPr>
            <p:cNvPr id="74" name="Google Shape;186;p28"/>
            <p:cNvCxnSpPr/>
            <p:nvPr/>
          </p:nvCxnSpPr>
          <p:spPr>
            <a:xfrm flipV="1">
              <a:off x="241560" y="-2410920"/>
              <a:ext cx="1256040" cy="4686840"/>
            </a:xfrm>
            <a:prstGeom prst="straightConnector1">
              <a:avLst/>
            </a:prstGeom>
            <a:ln w="9525">
              <a:solidFill>
                <a:srgbClr val="294E4E"/>
              </a:solidFill>
              <a:round/>
            </a:ln>
          </p:spPr>
        </p:cxnSp>
        <p:sp>
          <p:nvSpPr>
            <p:cNvPr id="75" name="Google Shape;187;p28"/>
            <p:cNvSpPr/>
            <p:nvPr/>
          </p:nvSpPr>
          <p:spPr>
            <a:xfrm rot="2198400">
              <a:off x="8327880" y="3149640"/>
              <a:ext cx="2030400" cy="1086840"/>
            </a:xfrm>
            <a:prstGeom prst="ellipse">
              <a:avLst/>
            </a:prstGeom>
            <a:noFill/>
            <a:ln w="9525">
              <a:solidFill>
                <a:srgbClr val="294E4E"/>
              </a:solidFill>
              <a:round/>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grpSp>
    </p:spTree>
  </p:cSld>
  <p:clrMap bg1="lt1" tx1="dk1" bg2="lt2" tx2="dk2" accent1="accent1" accent2="accent2" accent3="accent3" accent4="accent4" accent5="accent5" accent6="accent6" hlink="hlink" folHlink="folHlink"/>
  <p:sldLayoutIdLst>
    <p:sldLayoutId id="214748368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grpSp>
        <p:nvGrpSpPr>
          <p:cNvPr id="76" name="Google Shape;189;p29"/>
          <p:cNvGrpSpPr/>
          <p:nvPr/>
        </p:nvGrpSpPr>
        <p:grpSpPr>
          <a:xfrm>
            <a:off x="0" y="273960"/>
            <a:ext cx="9144000" cy="4595040"/>
            <a:chOff x="0" y="273960"/>
            <a:chExt cx="9144000" cy="4595040"/>
          </a:xfrm>
        </p:grpSpPr>
        <p:cxnSp>
          <p:nvCxnSpPr>
            <p:cNvPr id="77" name="Google Shape;190;p29"/>
            <p:cNvCxnSpPr/>
            <p:nvPr/>
          </p:nvCxnSpPr>
          <p:spPr>
            <a:xfrm>
              <a:off x="0" y="4869000"/>
              <a:ext cx="7486920" cy="360"/>
            </a:xfrm>
            <a:prstGeom prst="straightConnector1">
              <a:avLst/>
            </a:prstGeom>
            <a:ln w="9525">
              <a:solidFill>
                <a:srgbClr val="F0EBE1"/>
              </a:solidFill>
              <a:round/>
            </a:ln>
          </p:spPr>
        </p:cxnSp>
        <p:cxnSp>
          <p:nvCxnSpPr>
            <p:cNvPr id="78" name="Google Shape;191;p29"/>
            <p:cNvCxnSpPr/>
            <p:nvPr/>
          </p:nvCxnSpPr>
          <p:spPr>
            <a:xfrm>
              <a:off x="4550760" y="273960"/>
              <a:ext cx="4593600" cy="360"/>
            </a:xfrm>
            <a:prstGeom prst="straightConnector1">
              <a:avLst/>
            </a:prstGeom>
            <a:ln w="9525">
              <a:solidFill>
                <a:srgbClr val="F0EBE1"/>
              </a:solidFill>
              <a:round/>
            </a:ln>
          </p:spPr>
        </p:cxnSp>
      </p:grpSp>
    </p:spTree>
  </p:cSld>
  <p:clrMap bg1="lt1" tx1="dk1" bg2="lt2" tx2="dk2" accent1="accent1" accent2="accent2" accent3="accent3" accent4="accent4" accent5="accent5" accent6="accent6" hlink="hlink" folHlink="folHlink"/>
  <p:sldLayoutIdLst>
    <p:sldLayoutId id="214748368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79" name="Google Shape;193;p30"/>
          <p:cNvGrpSpPr/>
          <p:nvPr/>
        </p:nvGrpSpPr>
        <p:grpSpPr>
          <a:xfrm>
            <a:off x="361440" y="772200"/>
            <a:ext cx="8835480" cy="5697360"/>
            <a:chOff x="361440" y="772200"/>
            <a:chExt cx="8835480" cy="5697360"/>
          </a:xfrm>
        </p:grpSpPr>
        <p:cxnSp>
          <p:nvCxnSpPr>
            <p:cNvPr id="80" name="Google Shape;194;p30"/>
            <p:cNvCxnSpPr/>
            <p:nvPr/>
          </p:nvCxnSpPr>
          <p:spPr>
            <a:xfrm flipV="1">
              <a:off x="361440" y="772200"/>
              <a:ext cx="360" cy="5697720"/>
            </a:xfrm>
            <a:prstGeom prst="straightConnector1">
              <a:avLst/>
            </a:prstGeom>
            <a:ln w="9525">
              <a:solidFill>
                <a:srgbClr val="294E4E"/>
              </a:solidFill>
              <a:round/>
            </a:ln>
          </p:spPr>
        </p:cxnSp>
        <p:cxnSp>
          <p:nvCxnSpPr>
            <p:cNvPr id="81" name="Google Shape;195;p30"/>
            <p:cNvCxnSpPr/>
            <p:nvPr/>
          </p:nvCxnSpPr>
          <p:spPr>
            <a:xfrm flipH="1">
              <a:off x="8577720" y="1357920"/>
              <a:ext cx="619560" cy="4077000"/>
            </a:xfrm>
            <a:prstGeom prst="straightConnector1">
              <a:avLst/>
            </a:prstGeom>
            <a:ln w="9525">
              <a:solidFill>
                <a:srgbClr val="294E4E"/>
              </a:solidFill>
              <a:round/>
            </a:ln>
          </p:spPr>
        </p:cxnSp>
      </p:grpSp>
    </p:spTree>
  </p:cSld>
  <p:clrMap bg1="lt1" tx1="dk1" bg2="lt2" tx2="dk2" accent1="accent1" accent2="accent2" accent3="accent3" accent4="accent4" accent5="accent5" accent6="accent6" hlink="hlink" folHlink="folHlink"/>
  <p:sldLayoutIdLst>
    <p:sldLayoutId id="214748369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720000" y="539280"/>
            <a:ext cx="7703640" cy="572400"/>
          </a:xfrm>
          <a:prstGeom prst="rect">
            <a:avLst/>
          </a:prstGeom>
          <a:noFill/>
          <a:ln w="0">
            <a:noFill/>
          </a:ln>
        </p:spPr>
        <p:txBody>
          <a:bodyPr lIns="91440" tIns="91440" rIns="91440" bIns="91440" anchor="t">
            <a:noAutofit/>
          </a:bodyPr>
          <a:lstStyle/>
          <a:p>
            <a:pPr indent="0">
              <a:buNone/>
            </a:pPr>
            <a:r>
              <a:rPr lang="fr-FR" sz="3200" b="0" strike="noStrike" spc="-1">
                <a:solidFill>
                  <a:schemeClr val="dk1"/>
                </a:solidFill>
                <a:latin typeface="Arial"/>
              </a:rPr>
              <a:t>Click to edit the title text format</a:t>
            </a:r>
          </a:p>
        </p:txBody>
      </p:sp>
      <p:sp>
        <p:nvSpPr>
          <p:cNvPr id="83" name="PlaceHolder 2"/>
          <p:cNvSpPr>
            <a:spLocks noGrp="1"/>
          </p:cNvSpPr>
          <p:nvPr>
            <p:ph type="body"/>
          </p:nvPr>
        </p:nvSpPr>
        <p:spPr>
          <a:xfrm>
            <a:off x="720000" y="1112040"/>
            <a:ext cx="7703640" cy="3491640"/>
          </a:xfrm>
          <a:prstGeom prst="rect">
            <a:avLst/>
          </a:prstGeom>
          <a:noFill/>
          <a:ln w="0">
            <a:noFill/>
          </a:ln>
        </p:spPr>
        <p:txBody>
          <a:bodyPr lIns="91440" tIns="91440" rIns="91440" bIns="91440" anchor="t">
            <a:noAutofit/>
          </a:bodyPr>
          <a:lstStyle/>
          <a:p>
            <a:pPr marL="432000" indent="-324000">
              <a:spcBef>
                <a:spcPts val="1417"/>
              </a:spcBef>
              <a:buClr>
                <a:srgbClr val="000000"/>
              </a:buClr>
              <a:buSzPct val="45000"/>
              <a:buFont typeface="Wingdings" charset="2"/>
              <a:buChar char=""/>
            </a:pPr>
            <a:r>
              <a:rPr lang="fr-FR"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4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4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400" b="0" strike="noStrike" spc="-1">
                <a:solidFill>
                  <a:srgbClr val="000000"/>
                </a:solidFill>
                <a:latin typeface="Arial"/>
              </a:rPr>
              <a:t>Seventh Outline Level</a:t>
            </a:r>
          </a:p>
        </p:txBody>
      </p:sp>
      <p:grpSp>
        <p:nvGrpSpPr>
          <p:cNvPr id="84" name="Google Shape;22;p4"/>
          <p:cNvGrpSpPr/>
          <p:nvPr/>
        </p:nvGrpSpPr>
        <p:grpSpPr>
          <a:xfrm>
            <a:off x="-289080" y="-1208160"/>
            <a:ext cx="9081720" cy="7677720"/>
            <a:chOff x="-289080" y="-1208160"/>
            <a:chExt cx="9081720" cy="7677720"/>
          </a:xfrm>
        </p:grpSpPr>
        <p:cxnSp>
          <p:nvCxnSpPr>
            <p:cNvPr id="85" name="Google Shape;23;p4"/>
            <p:cNvCxnSpPr/>
            <p:nvPr/>
          </p:nvCxnSpPr>
          <p:spPr>
            <a:xfrm flipV="1">
              <a:off x="8792640" y="772200"/>
              <a:ext cx="360" cy="5697720"/>
            </a:xfrm>
            <a:prstGeom prst="straightConnector1">
              <a:avLst/>
            </a:prstGeom>
            <a:ln w="9525">
              <a:solidFill>
                <a:srgbClr val="294E4E"/>
              </a:solidFill>
              <a:round/>
            </a:ln>
          </p:spPr>
        </p:cxnSp>
        <p:cxnSp>
          <p:nvCxnSpPr>
            <p:cNvPr id="86" name="Google Shape;24;p4"/>
            <p:cNvCxnSpPr/>
            <p:nvPr/>
          </p:nvCxnSpPr>
          <p:spPr>
            <a:xfrm flipV="1">
              <a:off x="-289080" y="-1208160"/>
              <a:ext cx="1255680" cy="4687200"/>
            </a:xfrm>
            <a:prstGeom prst="straightConnector1">
              <a:avLst/>
            </a:prstGeom>
            <a:ln w="9525">
              <a:solidFill>
                <a:srgbClr val="294E4E"/>
              </a:solidFill>
              <a:round/>
            </a:ln>
          </p:spPr>
        </p:cxnSp>
      </p:grpSp>
    </p:spTree>
  </p:cSld>
  <p:clrMap bg1="lt1" tx1="dk1" bg2="lt2" tx2="dk2" accent1="accent1" accent2="accent2" accent3="accent3" accent4="accent4" accent5="accent5" accent6="accent6" hlink="hlink" folHlink="folHlink"/>
  <p:sldLayoutIdLst>
    <p:sldLayoutId id="214748369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89" name="PlaceHolder 1"/>
          <p:cNvSpPr>
            <a:spLocks noGrp="1"/>
          </p:cNvSpPr>
          <p:nvPr>
            <p:ph type="title"/>
          </p:nvPr>
        </p:nvSpPr>
        <p:spPr>
          <a:xfrm>
            <a:off x="720000" y="539280"/>
            <a:ext cx="7703640" cy="572400"/>
          </a:xfrm>
          <a:prstGeom prst="rect">
            <a:avLst/>
          </a:prstGeom>
          <a:noFill/>
          <a:ln w="0">
            <a:noFill/>
          </a:ln>
        </p:spPr>
        <p:txBody>
          <a:bodyPr lIns="91440" tIns="91440" rIns="91440" bIns="91440" anchor="t">
            <a:noAutofit/>
          </a:bodyPr>
          <a:lstStyle/>
          <a:p>
            <a:pPr indent="0">
              <a:buNone/>
            </a:pPr>
            <a:r>
              <a:rPr lang="fr-FR" sz="3200" b="0" strike="noStrike" spc="-1">
                <a:solidFill>
                  <a:schemeClr val="dk1"/>
                </a:solidFill>
                <a:latin typeface="Arial"/>
              </a:rPr>
              <a:t>Click to edit the title text format</a:t>
            </a:r>
          </a:p>
        </p:txBody>
      </p:sp>
      <p:sp>
        <p:nvSpPr>
          <p:cNvPr id="90" name="Google Shape;31;p5"/>
          <p:cNvSpPr/>
          <p:nvPr/>
        </p:nvSpPr>
        <p:spPr>
          <a:xfrm rot="2198400">
            <a:off x="8276400" y="392760"/>
            <a:ext cx="2030400" cy="1086840"/>
          </a:xfrm>
          <a:prstGeom prst="ellipse">
            <a:avLst/>
          </a:prstGeom>
          <a:noFill/>
          <a:ln w="9525">
            <a:solidFill>
              <a:srgbClr val="294E4E"/>
            </a:solidFill>
            <a:round/>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strike="noStrike" spc="-1">
              <a:solidFill>
                <a:srgbClr val="000000"/>
              </a:solidFill>
              <a:latin typeface="OpenSymbol"/>
            </a:endParaRPr>
          </a:p>
        </p:txBody>
      </p:sp>
    </p:spTree>
  </p:cSld>
  <p:clrMap bg1="lt1" tx1="dk1" bg2="lt2" tx2="dk2" accent1="accent1" accent2="accent2" accent3="accent3" accent4="accent4" accent5="accent5" accent6="accent6" hlink="hlink" folHlink="folHlink"/>
  <p:sldLayoutIdLst>
    <p:sldLayoutId id="214748369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94" name="PlaceHolder 1"/>
          <p:cNvSpPr>
            <a:spLocks noGrp="1"/>
          </p:cNvSpPr>
          <p:nvPr>
            <p:ph type="title"/>
          </p:nvPr>
        </p:nvSpPr>
        <p:spPr>
          <a:xfrm>
            <a:off x="720000" y="539280"/>
            <a:ext cx="7703640" cy="572400"/>
          </a:xfrm>
          <a:prstGeom prst="rect">
            <a:avLst/>
          </a:prstGeom>
          <a:noFill/>
          <a:ln w="0">
            <a:noFill/>
          </a:ln>
        </p:spPr>
        <p:txBody>
          <a:bodyPr lIns="91440" tIns="91440" rIns="91440" bIns="91440" anchor="t">
            <a:noAutofit/>
          </a:bodyPr>
          <a:lstStyle/>
          <a:p>
            <a:pPr indent="0">
              <a:buNone/>
            </a:pPr>
            <a:r>
              <a:rPr lang="fr-FR" sz="3200" b="0" strike="noStrike" spc="-1">
                <a:solidFill>
                  <a:schemeClr val="dk1"/>
                </a:solidFill>
                <a:latin typeface="Arial"/>
              </a:rPr>
              <a:t>Click to edit the title text format</a:t>
            </a:r>
          </a:p>
        </p:txBody>
      </p:sp>
      <p:grpSp>
        <p:nvGrpSpPr>
          <p:cNvPr id="95" name="Google Shape;34;p6"/>
          <p:cNvGrpSpPr/>
          <p:nvPr/>
        </p:nvGrpSpPr>
        <p:grpSpPr>
          <a:xfrm>
            <a:off x="-289080" y="-1208160"/>
            <a:ext cx="9081720" cy="7677720"/>
            <a:chOff x="-289080" y="-1208160"/>
            <a:chExt cx="9081720" cy="7677720"/>
          </a:xfrm>
        </p:grpSpPr>
        <p:cxnSp>
          <p:nvCxnSpPr>
            <p:cNvPr id="96" name="Google Shape;35;p6"/>
            <p:cNvCxnSpPr/>
            <p:nvPr/>
          </p:nvCxnSpPr>
          <p:spPr>
            <a:xfrm flipV="1">
              <a:off x="8792640" y="772200"/>
              <a:ext cx="360" cy="5697720"/>
            </a:xfrm>
            <a:prstGeom prst="straightConnector1">
              <a:avLst/>
            </a:prstGeom>
            <a:ln w="9525">
              <a:solidFill>
                <a:srgbClr val="294E4E"/>
              </a:solidFill>
              <a:round/>
            </a:ln>
          </p:spPr>
        </p:cxnSp>
        <p:cxnSp>
          <p:nvCxnSpPr>
            <p:cNvPr id="97" name="Google Shape;36;p6"/>
            <p:cNvCxnSpPr/>
            <p:nvPr/>
          </p:nvCxnSpPr>
          <p:spPr>
            <a:xfrm flipV="1">
              <a:off x="-289080" y="-1208160"/>
              <a:ext cx="1255680" cy="4687200"/>
            </a:xfrm>
            <a:prstGeom prst="straightConnector1">
              <a:avLst/>
            </a:prstGeom>
            <a:ln w="9525">
              <a:solidFill>
                <a:srgbClr val="294E4E"/>
              </a:solidFill>
              <a:round/>
            </a:ln>
          </p:spPr>
        </p:cxnSp>
      </p:grpSp>
    </p:spTree>
  </p:cSld>
  <p:clrMap bg1="lt1" tx1="dk1" bg2="lt2" tx2="dk2" accent1="accent1" accent2="accent2" accent3="accent3" accent4="accent4" accent5="accent5" accent6="accent6" hlink="hlink" folHlink="folHlink"/>
  <p:sldLayoutIdLst>
    <p:sldLayoutId id="214748369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99" name="PlaceHolder 1"/>
          <p:cNvSpPr>
            <a:spLocks noGrp="1"/>
          </p:cNvSpPr>
          <p:nvPr>
            <p:ph type="title"/>
          </p:nvPr>
        </p:nvSpPr>
        <p:spPr>
          <a:xfrm>
            <a:off x="4849920" y="1919160"/>
            <a:ext cx="3409920" cy="572400"/>
          </a:xfrm>
          <a:prstGeom prst="rect">
            <a:avLst/>
          </a:prstGeom>
          <a:noFill/>
          <a:ln w="0">
            <a:noFill/>
          </a:ln>
        </p:spPr>
        <p:txBody>
          <a:bodyPr lIns="91440" tIns="91440" rIns="91440" bIns="91440" anchor="b">
            <a:noAutofit/>
          </a:bodyPr>
          <a:lstStyle/>
          <a:p>
            <a:pPr indent="0">
              <a:buNone/>
            </a:pPr>
            <a:r>
              <a:rPr lang="fr-FR" sz="3200" b="0" strike="noStrike" spc="-1">
                <a:solidFill>
                  <a:schemeClr val="dk1"/>
                </a:solidFill>
                <a:latin typeface="Arial"/>
              </a:rPr>
              <a:t>Click to edit the title text format</a:t>
            </a:r>
          </a:p>
        </p:txBody>
      </p:sp>
      <p:grpSp>
        <p:nvGrpSpPr>
          <p:cNvPr id="100" name="Google Shape;40;p7"/>
          <p:cNvGrpSpPr/>
          <p:nvPr/>
        </p:nvGrpSpPr>
        <p:grpSpPr>
          <a:xfrm>
            <a:off x="-289080" y="-1208160"/>
            <a:ext cx="9081720" cy="7677720"/>
            <a:chOff x="-289080" y="-1208160"/>
            <a:chExt cx="9081720" cy="7677720"/>
          </a:xfrm>
        </p:grpSpPr>
        <p:cxnSp>
          <p:nvCxnSpPr>
            <p:cNvPr id="101" name="Google Shape;41;p7"/>
            <p:cNvCxnSpPr/>
            <p:nvPr/>
          </p:nvCxnSpPr>
          <p:spPr>
            <a:xfrm flipV="1">
              <a:off x="8792640" y="772200"/>
              <a:ext cx="360" cy="5697720"/>
            </a:xfrm>
            <a:prstGeom prst="straightConnector1">
              <a:avLst/>
            </a:prstGeom>
            <a:ln w="9525">
              <a:solidFill>
                <a:srgbClr val="294E4E"/>
              </a:solidFill>
              <a:round/>
            </a:ln>
          </p:spPr>
        </p:cxnSp>
        <p:cxnSp>
          <p:nvCxnSpPr>
            <p:cNvPr id="102" name="Google Shape;42;p7"/>
            <p:cNvCxnSpPr/>
            <p:nvPr/>
          </p:nvCxnSpPr>
          <p:spPr>
            <a:xfrm flipV="1">
              <a:off x="-289080" y="-1208160"/>
              <a:ext cx="1255680" cy="4687200"/>
            </a:xfrm>
            <a:prstGeom prst="straightConnector1">
              <a:avLst/>
            </a:prstGeom>
            <a:ln w="9525">
              <a:solidFill>
                <a:srgbClr val="294E4E"/>
              </a:solidFill>
              <a:round/>
            </a:ln>
          </p:spPr>
        </p:cxnSp>
      </p:grpSp>
    </p:spTree>
  </p:cSld>
  <p:clrMap bg1="lt1" tx1="dk1" bg2="lt2" tx2="dk2" accent1="accent1" accent2="accent2" accent3="accent3" accent4="accent4" accent5="accent5" accent6="accent6" hlink="hlink" folHlink="folHlink"/>
  <p:sldLayoutIdLst>
    <p:sldLayoutId id="214748369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cxnSp>
        <p:nvCxnSpPr>
          <p:cNvPr id="103" name="Google Shape;44;p8"/>
          <p:cNvCxnSpPr/>
          <p:nvPr/>
        </p:nvCxnSpPr>
        <p:spPr>
          <a:xfrm flipV="1">
            <a:off x="7967520" y="-228960"/>
            <a:ext cx="1463400" cy="5460840"/>
          </a:xfrm>
          <a:prstGeom prst="straightConnector1">
            <a:avLst/>
          </a:prstGeom>
          <a:ln w="9525">
            <a:solidFill>
              <a:srgbClr val="F0EBE1"/>
            </a:solidFill>
            <a:round/>
          </a:ln>
        </p:spPr>
      </p:cxnSp>
      <p:sp>
        <p:nvSpPr>
          <p:cNvPr id="104" name="PlaceHolder 1"/>
          <p:cNvSpPr>
            <a:spLocks noGrp="1"/>
          </p:cNvSpPr>
          <p:nvPr>
            <p:ph type="title"/>
          </p:nvPr>
        </p:nvSpPr>
        <p:spPr>
          <a:xfrm>
            <a:off x="2318040" y="1307160"/>
            <a:ext cx="4507920" cy="2529000"/>
          </a:xfrm>
          <a:prstGeom prst="rect">
            <a:avLst/>
          </a:prstGeom>
          <a:noFill/>
          <a:ln w="0">
            <a:noFill/>
          </a:ln>
        </p:spPr>
        <p:txBody>
          <a:bodyPr lIns="91440" tIns="91440" rIns="91440" bIns="91440" anchor="ctr">
            <a:noAutofit/>
          </a:bodyPr>
          <a:lstStyle/>
          <a:p>
            <a:pPr indent="0">
              <a:buNone/>
            </a:pPr>
            <a:r>
              <a:rPr lang="fr-FR" sz="6000" b="0" strike="noStrike" spc="-1">
                <a:solidFill>
                  <a:schemeClr val="dk1"/>
                </a:solidFill>
                <a:latin typeface="Arial"/>
              </a:rPr>
              <a:t>Click to edit the title text format</a:t>
            </a:r>
          </a:p>
        </p:txBody>
      </p:sp>
      <p:sp>
        <p:nvSpPr>
          <p:cNvPr id="105" name="PlaceHolder 2"/>
          <p:cNvSpPr>
            <a:spLocks noGrp="1"/>
          </p:cNvSpPr>
          <p:nvPr>
            <p:ph type="body"/>
          </p:nvPr>
        </p:nvSpPr>
        <p:spPr>
          <a:xfrm>
            <a:off x="0" y="541800"/>
            <a:ext cx="2317680" cy="4059720"/>
          </a:xfrm>
          <a:prstGeom prst="rect">
            <a:avLst/>
          </a:prstGeom>
          <a:noFill/>
          <a:ln w="0">
            <a:noFill/>
          </a:ln>
        </p:spPr>
        <p:txBody>
          <a:bodyPr lIns="90000" tIns="45000" rIns="90000" bIns="45000" anchor="t">
            <a:normAutofit fontScale="25000" lnSpcReduction="10000"/>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106" name="PlaceHolder 3"/>
          <p:cNvSpPr>
            <a:spLocks noGrp="1"/>
          </p:cNvSpPr>
          <p:nvPr>
            <p:ph type="body"/>
          </p:nvPr>
        </p:nvSpPr>
        <p:spPr>
          <a:xfrm>
            <a:off x="6825960" y="541800"/>
            <a:ext cx="2317680" cy="4059720"/>
          </a:xfrm>
          <a:prstGeom prst="rect">
            <a:avLst/>
          </a:prstGeom>
          <a:noFill/>
          <a:ln w="0">
            <a:noFill/>
          </a:ln>
        </p:spPr>
        <p:txBody>
          <a:bodyPr lIns="90000" tIns="45000" rIns="90000" bIns="45000" anchor="t">
            <a:normAutofit fontScale="25000" lnSpcReduction="10000"/>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70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7" name="PlaceHolder 1"/>
          <p:cNvSpPr>
            <a:spLocks noGrp="1"/>
          </p:cNvSpPr>
          <p:nvPr>
            <p:ph type="body"/>
          </p:nvPr>
        </p:nvSpPr>
        <p:spPr>
          <a:xfrm>
            <a:off x="720000" y="1452600"/>
            <a:ext cx="4332960" cy="3150720"/>
          </a:xfrm>
          <a:prstGeom prst="rect">
            <a:avLst/>
          </a:prstGeom>
          <a:noFill/>
          <a:ln w="0">
            <a:noFill/>
          </a:ln>
        </p:spPr>
        <p:txBody>
          <a:bodyPr lIns="91440" tIns="91440" rIns="91440" bIns="91440" anchor="t">
            <a:noAutofit/>
          </a:bodyPr>
          <a:lstStyle/>
          <a:p>
            <a:pPr marL="432000" indent="-324000">
              <a:spcBef>
                <a:spcPts val="1417"/>
              </a:spcBef>
              <a:buClr>
                <a:srgbClr val="000000"/>
              </a:buClr>
              <a:buSzPct val="45000"/>
              <a:buFont typeface="Wingdings" charset="2"/>
              <a:buChar char=""/>
            </a:pPr>
            <a:r>
              <a:rPr lang="fr-FR"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4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4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400" b="0" strike="noStrike" spc="-1">
                <a:solidFill>
                  <a:srgbClr val="000000"/>
                </a:solidFill>
                <a:latin typeface="Arial"/>
              </a:rPr>
              <a:t>Seventh Outline Level</a:t>
            </a:r>
          </a:p>
        </p:txBody>
      </p:sp>
      <p:sp>
        <p:nvSpPr>
          <p:cNvPr id="108" name="PlaceHolder 2"/>
          <p:cNvSpPr>
            <a:spLocks noGrp="1"/>
          </p:cNvSpPr>
          <p:nvPr>
            <p:ph type="title"/>
          </p:nvPr>
        </p:nvSpPr>
        <p:spPr>
          <a:xfrm>
            <a:off x="720000" y="640080"/>
            <a:ext cx="4332960" cy="664920"/>
          </a:xfrm>
          <a:prstGeom prst="rect">
            <a:avLst/>
          </a:prstGeom>
          <a:noFill/>
          <a:ln w="0">
            <a:noFill/>
          </a:ln>
        </p:spPr>
        <p:txBody>
          <a:bodyPr lIns="91440" tIns="91440" rIns="91440" bIns="91440" anchor="b">
            <a:noAutofit/>
          </a:bodyPr>
          <a:lstStyle/>
          <a:p>
            <a:pPr indent="0">
              <a:buNone/>
            </a:pPr>
            <a:r>
              <a:rPr lang="fr-FR" sz="3000" b="0" strike="noStrike" spc="-1">
                <a:solidFill>
                  <a:schemeClr val="dk1"/>
                </a:solidFill>
                <a:latin typeface="Arial"/>
              </a:rPr>
              <a:t>Click to edit the title text format</a:t>
            </a:r>
          </a:p>
        </p:txBody>
      </p:sp>
      <p:cxnSp>
        <p:nvCxnSpPr>
          <p:cNvPr id="109" name="Google Shape;51;p9"/>
          <p:cNvCxnSpPr/>
          <p:nvPr/>
        </p:nvCxnSpPr>
        <p:spPr>
          <a:xfrm flipH="1">
            <a:off x="5344200" y="259920"/>
            <a:ext cx="3800160" cy="360"/>
          </a:xfrm>
          <a:prstGeom prst="straightConnector1">
            <a:avLst/>
          </a:prstGeom>
          <a:ln w="9525">
            <a:solidFill>
              <a:srgbClr val="294E4E"/>
            </a:solidFill>
            <a:round/>
          </a:ln>
        </p:spPr>
      </p:cxnSp>
      <p:cxnSp>
        <p:nvCxnSpPr>
          <p:cNvPr id="110" name="Google Shape;52;p9"/>
          <p:cNvCxnSpPr/>
          <p:nvPr/>
        </p:nvCxnSpPr>
        <p:spPr>
          <a:xfrm flipV="1">
            <a:off x="-475200" y="-1540080"/>
            <a:ext cx="1256040" cy="4686840"/>
          </a:xfrm>
          <a:prstGeom prst="straightConnector1">
            <a:avLst/>
          </a:prstGeom>
          <a:ln w="9525">
            <a:solidFill>
              <a:srgbClr val="294E4E"/>
            </a:solidFill>
            <a:round/>
          </a:ln>
        </p:spPr>
      </p:cxnSp>
      <p:cxnSp>
        <p:nvCxnSpPr>
          <p:cNvPr id="111" name="Google Shape;53;p9"/>
          <p:cNvCxnSpPr/>
          <p:nvPr/>
        </p:nvCxnSpPr>
        <p:spPr>
          <a:xfrm flipV="1">
            <a:off x="7965360" y="2616480"/>
            <a:ext cx="1256040" cy="4687560"/>
          </a:xfrm>
          <a:prstGeom prst="straightConnector1">
            <a:avLst/>
          </a:prstGeom>
          <a:ln w="9525">
            <a:solidFill>
              <a:srgbClr val="294E4E"/>
            </a:solidFill>
            <a:round/>
          </a:ln>
        </p:spPr>
      </p:cxnSp>
    </p:spTree>
  </p:cSld>
  <p:clrMap bg1="lt1" tx1="dk1" bg2="lt2" tx2="dk2" accent1="accent1" accent2="accent2" accent3="accent3" accent4="accent4" accent5="accent5" accent6="accent6" hlink="hlink" folHlink="folHlink"/>
  <p:sldLayoutIdLst>
    <p:sldLayoutId id="21474837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12"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113" name="PlaceHolder 2"/>
          <p:cNvSpPr>
            <a:spLocks noGrp="1"/>
          </p:cNvSpPr>
          <p:nvPr>
            <p:ph type="title"/>
          </p:nvPr>
        </p:nvSpPr>
        <p:spPr>
          <a:xfrm>
            <a:off x="713160" y="539280"/>
            <a:ext cx="4183560" cy="535320"/>
          </a:xfrm>
          <a:prstGeom prst="rect">
            <a:avLst/>
          </a:prstGeom>
          <a:solidFill>
            <a:schemeClr val="lt1"/>
          </a:solidFill>
          <a:ln w="0">
            <a:noFill/>
          </a:ln>
        </p:spPr>
        <p:txBody>
          <a:bodyPr lIns="91440" tIns="91440" rIns="91440" bIns="91440" anchor="t">
            <a:noAutofit/>
          </a:bodyPr>
          <a:lstStyle/>
          <a:p>
            <a:pPr indent="0">
              <a:buNone/>
            </a:pPr>
            <a:r>
              <a:rPr lang="fr-FR" sz="20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70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
        <p:cNvGrpSpPr/>
        <p:nvPr/>
      </p:nvGrpSpPr>
      <p:grpSpPr>
        <a:xfrm>
          <a:off x="0" y="0"/>
          <a:ext cx="0" cy="0"/>
          <a:chOff x="0" y="0"/>
          <a:chExt cx="0" cy="0"/>
        </a:xfrm>
      </p:grpSpPr>
      <p:sp>
        <p:nvSpPr>
          <p:cNvPr id="114" name="PlaceHolder 1"/>
          <p:cNvSpPr>
            <a:spLocks noGrp="1"/>
          </p:cNvSpPr>
          <p:nvPr>
            <p:ph type="title"/>
          </p:nvPr>
        </p:nvSpPr>
        <p:spPr>
          <a:xfrm>
            <a:off x="716760" y="510840"/>
            <a:ext cx="7710120" cy="482040"/>
          </a:xfrm>
          <a:prstGeom prst="rect">
            <a:avLst/>
          </a:prstGeom>
          <a:noFill/>
          <a:ln w="0">
            <a:noFill/>
          </a:ln>
        </p:spPr>
        <p:txBody>
          <a:bodyPr lIns="91440" tIns="91440" rIns="91440" bIns="91440" anchor="t">
            <a:noAutofit/>
          </a:bodyPr>
          <a:lstStyle/>
          <a:p>
            <a:pPr indent="0">
              <a:buNone/>
            </a:pPr>
            <a:r>
              <a:rPr lang="fr-FR" sz="2400" b="0" strike="noStrike" spc="-1">
                <a:solidFill>
                  <a:schemeClr val="dk1"/>
                </a:solidFill>
                <a:latin typeface="Arial"/>
              </a:rPr>
              <a:t>Click to edit the title text format</a:t>
            </a:r>
          </a:p>
        </p:txBody>
      </p:sp>
    </p:spTree>
  </p:cSld>
  <p:clrMap bg1="lt1" tx1="dk1" bg2="lt2" tx2="dk2" accent1="accent1" accent2="accent2" accent3="accent3" accent4="accent4" accent5="accent5" accent6="accent6" hlink="hlink" folHlink="folHlink"/>
  <p:sldLayoutIdLst>
    <p:sldLayoutId id="214748370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EC2611E-B5C0-41FE-9053-8284C1F6A007}"/>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DB65825-C389-4813-9B2E-F67FC76070E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A323767-D9ED-4EDE-B591-B0229064A547}"/>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B23F1851-7516-43CB-A8EA-244AF7A400B7}" type="datetimeFigureOut">
              <a:rPr lang="es-ES" smtClean="0">
                <a:solidFill>
                  <a:prstClr val="black">
                    <a:tint val="75000"/>
                  </a:prstClr>
                </a:solidFill>
              </a:rPr>
              <a:pPr defTabSz="685800"/>
              <a:t>12/04/2025</a:t>
            </a:fld>
            <a:endParaRPr lang="es-ES">
              <a:solidFill>
                <a:prstClr val="black">
                  <a:tint val="75000"/>
                </a:prstClr>
              </a:solidFill>
            </a:endParaRPr>
          </a:p>
        </p:txBody>
      </p:sp>
      <p:sp>
        <p:nvSpPr>
          <p:cNvPr id="5" name="Marcador de pie de página 4">
            <a:extLst>
              <a:ext uri="{FF2B5EF4-FFF2-40B4-BE49-F238E27FC236}">
                <a16:creationId xmlns:a16="http://schemas.microsoft.com/office/drawing/2014/main" id="{D522970D-BAC1-44BA-B406-A8A7256D7F8B}"/>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s-ES">
              <a:solidFill>
                <a:prstClr val="black">
                  <a:tint val="75000"/>
                </a:prstClr>
              </a:solidFill>
            </a:endParaRPr>
          </a:p>
        </p:txBody>
      </p:sp>
      <p:sp>
        <p:nvSpPr>
          <p:cNvPr id="6" name="Marcador de número de diapositiva 5">
            <a:extLst>
              <a:ext uri="{FF2B5EF4-FFF2-40B4-BE49-F238E27FC236}">
                <a16:creationId xmlns:a16="http://schemas.microsoft.com/office/drawing/2014/main" id="{6C4D1D8F-B3D9-44E4-8954-8AC14A89C6E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FF6AC5F0-FA0E-47D6-81A2-FFD9DC42EF06}" type="slidenum">
              <a:rPr lang="es-ES" smtClean="0">
                <a:solidFill>
                  <a:prstClr val="black">
                    <a:tint val="75000"/>
                  </a:prstClr>
                </a:solidFill>
              </a:rPr>
              <a:pPr defTabSz="685800"/>
              <a:t>‹Nº›</a:t>
            </a:fld>
            <a:endParaRPr lang="es-ES">
              <a:solidFill>
                <a:prstClr val="black">
                  <a:tint val="75000"/>
                </a:prstClr>
              </a:solidFill>
            </a:endParaRPr>
          </a:p>
        </p:txBody>
      </p:sp>
    </p:spTree>
    <p:extLst>
      <p:ext uri="{BB962C8B-B14F-4D97-AF65-F5344CB8AC3E}">
        <p14:creationId xmlns:p14="http://schemas.microsoft.com/office/powerpoint/2010/main" val="410745231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ebp"/><Relationship Id="rId2" Type="http://schemas.openxmlformats.org/officeDocument/2006/relationships/image" Target="../media/image1.web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33.xml"/><Relationship Id="rId1" Type="http://schemas.openxmlformats.org/officeDocument/2006/relationships/tags" Target="../tags/tag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8.xml"/></Relationships>
</file>

<file path=ppt/slides/_rels/slide6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8.xml"/></Relationships>
</file>

<file path=ppt/slides/_rels/slide6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24606" y="6700"/>
            <a:ext cx="6811617" cy="872640"/>
          </a:xfrm>
        </p:spPr>
        <p:txBody>
          <a:bodyPr/>
          <a:lstStyle/>
          <a:p>
            <a:pPr algn="ctr"/>
            <a:r>
              <a:rPr lang="es-EC" sz="2000" dirty="0" smtClean="0">
                <a:latin typeface="+mn-lt"/>
              </a:rPr>
              <a:t>Colegio dominicano de profesionales de enfermería</a:t>
            </a:r>
            <a:endParaRPr lang="es-ES_tradnl" sz="2000" dirty="0">
              <a:latin typeface="+mn-lt"/>
            </a:endParaRPr>
          </a:p>
        </p:txBody>
      </p:sp>
      <p:sp>
        <p:nvSpPr>
          <p:cNvPr id="3" name="Subtítulo 2"/>
          <p:cNvSpPr>
            <a:spLocks noGrp="1"/>
          </p:cNvSpPr>
          <p:nvPr>
            <p:ph type="subTitle"/>
          </p:nvPr>
        </p:nvSpPr>
        <p:spPr>
          <a:xfrm>
            <a:off x="947530" y="948657"/>
            <a:ext cx="5599043" cy="622853"/>
          </a:xfrm>
        </p:spPr>
        <p:txBody>
          <a:bodyPr/>
          <a:lstStyle/>
          <a:p>
            <a:pPr marL="0" indent="0" algn="ctr">
              <a:buNone/>
            </a:pPr>
            <a:r>
              <a:rPr lang="es-EC" sz="2000" dirty="0" smtClean="0"/>
              <a:t>Sociedad Cubana de Enfermería</a:t>
            </a:r>
            <a:endParaRPr lang="es-ES_tradnl" sz="2000" dirty="0"/>
          </a:p>
        </p:txBody>
      </p:sp>
      <p:sp>
        <p:nvSpPr>
          <p:cNvPr id="5" name="CuadroTexto 4"/>
          <p:cNvSpPr txBox="1"/>
          <p:nvPr/>
        </p:nvSpPr>
        <p:spPr>
          <a:xfrm>
            <a:off x="1543878" y="3755859"/>
            <a:ext cx="6056244" cy="646331"/>
          </a:xfrm>
          <a:prstGeom prst="rect">
            <a:avLst/>
          </a:prstGeom>
          <a:noFill/>
        </p:spPr>
        <p:txBody>
          <a:bodyPr wrap="square" rtlCol="0">
            <a:spAutoFit/>
          </a:bodyPr>
          <a:lstStyle/>
          <a:p>
            <a:pPr algn="ctr"/>
            <a:r>
              <a:rPr lang="es-EC" dirty="0" smtClean="0"/>
              <a:t>Dr. C. Lázaro Luis Hernández Vergel </a:t>
            </a:r>
          </a:p>
          <a:p>
            <a:pPr algn="ctr"/>
            <a:r>
              <a:rPr lang="es-EC" dirty="0" smtClean="0"/>
              <a:t>29.lazarol@Gmail.com</a:t>
            </a:r>
            <a:endParaRPr lang="es-ES_tradnl" dirty="0"/>
          </a:p>
        </p:txBody>
      </p:sp>
      <p:sp>
        <p:nvSpPr>
          <p:cNvPr id="6" name="Rectángulo 5"/>
          <p:cNvSpPr/>
          <p:nvPr/>
        </p:nvSpPr>
        <p:spPr>
          <a:xfrm>
            <a:off x="947527" y="2186631"/>
            <a:ext cx="7765773" cy="954107"/>
          </a:xfrm>
          <a:prstGeom prst="rect">
            <a:avLst/>
          </a:prstGeom>
        </p:spPr>
        <p:txBody>
          <a:bodyPr wrap="square">
            <a:spAutoFit/>
          </a:bodyPr>
          <a:lstStyle/>
          <a:p>
            <a:pPr algn="ctr"/>
            <a:r>
              <a:rPr lang="es-CL" sz="2800" dirty="0"/>
              <a:t>Proceso editorial. Pasos y procedimientos. Lo que ven los editores que no ven los autores</a:t>
            </a:r>
            <a:endParaRPr lang="es-ES_tradnl" sz="2800" dirty="0"/>
          </a:p>
        </p:txBody>
      </p:sp>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t="15177" b="15769"/>
          <a:stretch/>
        </p:blipFill>
        <p:spPr>
          <a:xfrm>
            <a:off x="653774" y="60198"/>
            <a:ext cx="1108765" cy="765644"/>
          </a:xfrm>
          <a:prstGeom prst="rect">
            <a:avLst/>
          </a:prstGeom>
        </p:spPr>
      </p:pic>
      <p:pic>
        <p:nvPicPr>
          <p:cNvPr id="8" name="Imagen 7"/>
          <p:cNvPicPr>
            <a:picLocks noChangeAspect="1"/>
          </p:cNvPicPr>
          <p:nvPr/>
        </p:nvPicPr>
        <p:blipFill rotWithShape="1">
          <a:blip r:embed="rId3">
            <a:extLst>
              <a:ext uri="{28A0092B-C50C-407E-A947-70E740481C1C}">
                <a14:useLocalDpi xmlns:a14="http://schemas.microsoft.com/office/drawing/2010/main" val="0"/>
              </a:ext>
            </a:extLst>
          </a:blip>
          <a:srcRect t="15663" b="17585"/>
          <a:stretch/>
        </p:blipFill>
        <p:spPr>
          <a:xfrm>
            <a:off x="653774" y="895159"/>
            <a:ext cx="1108765" cy="740124"/>
          </a:xfrm>
          <a:prstGeom prst="rect">
            <a:avLst/>
          </a:prstGeom>
        </p:spPr>
      </p:pic>
    </p:spTree>
    <p:extLst>
      <p:ext uri="{BB962C8B-B14F-4D97-AF65-F5344CB8AC3E}">
        <p14:creationId xmlns:p14="http://schemas.microsoft.com/office/powerpoint/2010/main" val="42234617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Contenidos</a:t>
            </a:r>
            <a:endParaRPr lang="es-ES_tradnl" dirty="0"/>
          </a:p>
        </p:txBody>
      </p:sp>
      <p:sp>
        <p:nvSpPr>
          <p:cNvPr id="3" name="Subtítulo 2"/>
          <p:cNvSpPr>
            <a:spLocks noGrp="1"/>
          </p:cNvSpPr>
          <p:nvPr>
            <p:ph type="subTitle"/>
          </p:nvPr>
        </p:nvSpPr>
        <p:spPr>
          <a:xfrm>
            <a:off x="629478" y="1786576"/>
            <a:ext cx="8229240" cy="2982960"/>
          </a:xfrm>
        </p:spPr>
        <p:txBody>
          <a:bodyPr/>
          <a:lstStyle/>
          <a:p>
            <a:pPr lvl="0"/>
            <a:r>
              <a:rPr lang="es-CL" sz="2400" dirty="0"/>
              <a:t>Proceso editorial. Pasos y </a:t>
            </a:r>
            <a:r>
              <a:rPr lang="es-CL" sz="2400" dirty="0" smtClean="0"/>
              <a:t>procedimientos.</a:t>
            </a:r>
          </a:p>
          <a:p>
            <a:pPr lvl="0"/>
            <a:r>
              <a:rPr lang="es-CL" sz="2400" dirty="0" smtClean="0"/>
              <a:t>¿</a:t>
            </a:r>
            <a:r>
              <a:rPr lang="es-CL" sz="2400" dirty="0"/>
              <a:t>Cómo seleccionar la revista adecuada para publicar resultados de investigación?</a:t>
            </a:r>
            <a:endParaRPr lang="es-ES_tradnl" sz="2400" dirty="0"/>
          </a:p>
          <a:p>
            <a:r>
              <a:rPr lang="es-CL" sz="2400" dirty="0" smtClean="0"/>
              <a:t>Índice de inmediatez de un </a:t>
            </a:r>
            <a:r>
              <a:rPr lang="es-CL" sz="2400" dirty="0" err="1" smtClean="0"/>
              <a:t>paper</a:t>
            </a:r>
            <a:r>
              <a:rPr lang="es-CL" sz="2400" dirty="0" smtClean="0"/>
              <a:t>. </a:t>
            </a:r>
            <a:endParaRPr lang="es-ES_tradnl" sz="2400" dirty="0" smtClean="0"/>
          </a:p>
          <a:p>
            <a:pPr lvl="0"/>
            <a:r>
              <a:rPr lang="es-CL" sz="2400" dirty="0" smtClean="0"/>
              <a:t>Revistas </a:t>
            </a:r>
            <a:r>
              <a:rPr lang="es-CL" sz="2400" dirty="0"/>
              <a:t>y editoriales depredadoras</a:t>
            </a:r>
            <a:r>
              <a:rPr lang="es-CL" sz="2400" dirty="0" smtClean="0"/>
              <a:t>.</a:t>
            </a:r>
            <a:endParaRPr lang="es-ES_tradnl" sz="2400" dirty="0"/>
          </a:p>
        </p:txBody>
      </p:sp>
    </p:spTree>
    <p:extLst>
      <p:ext uri="{BB962C8B-B14F-4D97-AF65-F5344CB8AC3E}">
        <p14:creationId xmlns:p14="http://schemas.microsoft.com/office/powerpoint/2010/main" val="17254801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PlaceHolder 1"/>
          <p:cNvSpPr>
            <a:spLocks noGrp="1"/>
          </p:cNvSpPr>
          <p:nvPr>
            <p:ph/>
          </p:nvPr>
        </p:nvSpPr>
        <p:spPr>
          <a:xfrm>
            <a:off x="723960" y="1457280"/>
            <a:ext cx="4333680" cy="315252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La gestión editorial de revistas científicas es un proceso fundamental que asegura la calidad y la integridad de las publicaciones.</a:t>
            </a:r>
            <a:endParaRPr lang="fr-FR" sz="2400" b="0" strike="noStrike" spc="-1" dirty="0">
              <a:solidFill>
                <a:srgbClr val="000000"/>
              </a:solidFill>
              <a:latin typeface="Arial"/>
            </a:endParaRPr>
          </a:p>
        </p:txBody>
      </p:sp>
      <p:sp>
        <p:nvSpPr>
          <p:cNvPr id="121" name="PlaceHolder 2"/>
          <p:cNvSpPr>
            <a:spLocks noGrp="1"/>
          </p:cNvSpPr>
          <p:nvPr>
            <p:ph type="title"/>
          </p:nvPr>
        </p:nvSpPr>
        <p:spPr>
          <a:xfrm>
            <a:off x="723960" y="638280"/>
            <a:ext cx="4333680" cy="66636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Introducción</a:t>
            </a:r>
            <a:endParaRPr lang="fr-FR" sz="3000" b="0" strike="noStrike" spc="-1">
              <a:solidFill>
                <a:schemeClr val="dk1"/>
              </a:solidFill>
              <a:latin typeface="Arial"/>
            </a:endParaRPr>
          </a:p>
        </p:txBody>
      </p:sp>
      <p:cxnSp>
        <p:nvCxnSpPr>
          <p:cNvPr id="122" name="Google Shape;254;p38"/>
          <p:cNvCxnSpPr/>
          <p:nvPr/>
        </p:nvCxnSpPr>
        <p:spPr>
          <a:xfrm flipV="1">
            <a:off x="5371560" y="-197280"/>
            <a:ext cx="360" cy="4801680"/>
          </a:xfrm>
          <a:prstGeom prst="straightConnector1">
            <a:avLst/>
          </a:prstGeom>
          <a:ln w="9525">
            <a:solidFill>
              <a:srgbClr val="294E4E"/>
            </a:solidFill>
            <a:round/>
          </a:ln>
        </p:spPr>
      </p:cxnSp>
      <p:pic>
        <p:nvPicPr>
          <p:cNvPr id="123" name="Google Shape;255;p38"/>
          <p:cNvPicPr/>
          <p:nvPr/>
        </p:nvPicPr>
        <p:blipFill>
          <a:blip r:embed="rId2"/>
          <a:srcRect l="226" r="217"/>
          <a:stretch/>
        </p:blipFill>
        <p:spPr>
          <a:xfrm>
            <a:off x="5707080" y="539280"/>
            <a:ext cx="3436560" cy="40644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9C67487E-EAEF-42E3-8104-D54DB698786B}"/>
              </a:ext>
            </a:extLst>
          </p:cNvPr>
          <p:cNvPicPr>
            <a:picLocks noGrp="1" noChangeAspect="1"/>
          </p:cNvPicPr>
          <p:nvPr>
            <p:ph idx="1"/>
          </p:nvPr>
        </p:nvPicPr>
        <p:blipFill>
          <a:blip r:embed="rId3" cstate="print"/>
          <a:stretch>
            <a:fillRect/>
          </a:stretch>
        </p:blipFill>
        <p:spPr>
          <a:xfrm>
            <a:off x="1791891" y="1556147"/>
            <a:ext cx="1843088" cy="2575322"/>
          </a:xfrm>
          <a:effectLst>
            <a:outerShdw blurRad="292100" dist="139700" dir="2700000" algn="tl" rotWithShape="0">
              <a:srgbClr val="333333">
                <a:alpha val="65000"/>
              </a:srgbClr>
            </a:outerShdw>
          </a:effectLst>
        </p:spPr>
      </p:pic>
      <p:pic>
        <p:nvPicPr>
          <p:cNvPr id="5" name="Imagen 4">
            <a:extLst>
              <a:ext uri="{FF2B5EF4-FFF2-40B4-BE49-F238E27FC236}">
                <a16:creationId xmlns:a16="http://schemas.microsoft.com/office/drawing/2014/main" id="{D8329556-BBB4-4294-B33A-E2ADB060EFB6}"/>
              </a:ext>
            </a:extLst>
          </p:cNvPr>
          <p:cNvPicPr>
            <a:picLocks noChangeAspect="1"/>
          </p:cNvPicPr>
          <p:nvPr/>
        </p:nvPicPr>
        <p:blipFill>
          <a:blip r:embed="rId4" cstate="print"/>
          <a:stretch>
            <a:fillRect/>
          </a:stretch>
        </p:blipFill>
        <p:spPr>
          <a:xfrm>
            <a:off x="5486400" y="1556147"/>
            <a:ext cx="1857375" cy="2575322"/>
          </a:xfrm>
          <a:prstGeom prst="rect">
            <a:avLst/>
          </a:prstGeom>
          <a:ln>
            <a:noFill/>
          </a:ln>
          <a:effectLst>
            <a:outerShdw blurRad="292100" dist="139700" dir="2700000" algn="tl" rotWithShape="0">
              <a:srgbClr val="333333">
                <a:alpha val="65000"/>
              </a:srgbClr>
            </a:outerShdw>
          </a:effectLst>
        </p:spPr>
      </p:pic>
      <p:sp>
        <p:nvSpPr>
          <p:cNvPr id="8" name="Rectángulo 7">
            <a:extLst>
              <a:ext uri="{FF2B5EF4-FFF2-40B4-BE49-F238E27FC236}">
                <a16:creationId xmlns:a16="http://schemas.microsoft.com/office/drawing/2014/main" id="{671A96CE-9D59-4A46-991F-6587294EFF44}"/>
              </a:ext>
            </a:extLst>
          </p:cNvPr>
          <p:cNvSpPr/>
          <p:nvPr/>
        </p:nvSpPr>
        <p:spPr>
          <a:xfrm>
            <a:off x="5820966" y="4131469"/>
            <a:ext cx="1292341" cy="248209"/>
          </a:xfrm>
          <a:prstGeom prst="rect">
            <a:avLst/>
          </a:prstGeom>
        </p:spPr>
        <p:txBody>
          <a:bodyPr wrap="none">
            <a:spAutoFit/>
          </a:bodyPr>
          <a:lstStyle/>
          <a:p>
            <a:pPr defTabSz="514350">
              <a:defRPr/>
            </a:pPr>
            <a:r>
              <a:rPr lang="es-ES" sz="1013" b="1" dirty="0">
                <a:solidFill>
                  <a:prstClr val="black"/>
                </a:solidFill>
                <a:latin typeface="Calibri" panose="020F0502020204030204"/>
              </a:rPr>
              <a:t>Florence </a:t>
            </a:r>
            <a:r>
              <a:rPr lang="es-ES" sz="1013" b="1" dirty="0" err="1">
                <a:solidFill>
                  <a:prstClr val="black"/>
                </a:solidFill>
                <a:latin typeface="Calibri" panose="020F0502020204030204"/>
              </a:rPr>
              <a:t>Nightingale</a:t>
            </a:r>
            <a:endParaRPr lang="es-ES" sz="1013" b="1" dirty="0">
              <a:solidFill>
                <a:prstClr val="black"/>
              </a:solidFill>
              <a:latin typeface="Calibri" panose="020F0502020204030204"/>
            </a:endParaRPr>
          </a:p>
        </p:txBody>
      </p:sp>
      <p:sp>
        <p:nvSpPr>
          <p:cNvPr id="9" name="Rectángulo 8">
            <a:extLst>
              <a:ext uri="{FF2B5EF4-FFF2-40B4-BE49-F238E27FC236}">
                <a16:creationId xmlns:a16="http://schemas.microsoft.com/office/drawing/2014/main" id="{EE468E54-51D9-4EB1-8912-00E9F138780F}"/>
              </a:ext>
            </a:extLst>
          </p:cNvPr>
          <p:cNvSpPr/>
          <p:nvPr/>
        </p:nvSpPr>
        <p:spPr>
          <a:xfrm>
            <a:off x="2306241" y="4131469"/>
            <a:ext cx="912429" cy="248209"/>
          </a:xfrm>
          <a:prstGeom prst="rect">
            <a:avLst/>
          </a:prstGeom>
        </p:spPr>
        <p:txBody>
          <a:bodyPr wrap="none">
            <a:spAutoFit/>
          </a:bodyPr>
          <a:lstStyle/>
          <a:p>
            <a:pPr defTabSz="514350">
              <a:defRPr/>
            </a:pPr>
            <a:r>
              <a:rPr lang="es-ES" sz="1013" b="1" dirty="0">
                <a:solidFill>
                  <a:prstClr val="black"/>
                </a:solidFill>
                <a:latin typeface="Calibri" panose="020F0502020204030204"/>
              </a:rPr>
              <a:t>Mary </a:t>
            </a:r>
            <a:r>
              <a:rPr lang="es-ES" sz="1013" b="1" dirty="0" err="1">
                <a:solidFill>
                  <a:prstClr val="black"/>
                </a:solidFill>
                <a:latin typeface="Calibri" panose="020F0502020204030204"/>
              </a:rPr>
              <a:t>Seacole</a:t>
            </a:r>
            <a:endParaRPr lang="es-ES" sz="1013" b="1" dirty="0">
              <a:solidFill>
                <a:prstClr val="black"/>
              </a:solidFill>
              <a:latin typeface="Calibri" panose="020F0502020204030204"/>
            </a:endParaRPr>
          </a:p>
        </p:txBody>
      </p:sp>
      <p:sp>
        <p:nvSpPr>
          <p:cNvPr id="7" name="Freeform 7">
            <a:extLst>
              <a:ext uri="{FF2B5EF4-FFF2-40B4-BE49-F238E27FC236}">
                <a16:creationId xmlns:a16="http://schemas.microsoft.com/office/drawing/2014/main" id="{7AE1DF3A-E6BE-4A16-A4BE-CE3078012652}"/>
              </a:ext>
            </a:extLst>
          </p:cNvPr>
          <p:cNvSpPr>
            <a:spLocks/>
          </p:cNvSpPr>
          <p:nvPr/>
        </p:nvSpPr>
        <p:spPr bwMode="gray">
          <a:xfrm>
            <a:off x="3815955" y="1725216"/>
            <a:ext cx="507206" cy="698897"/>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a:noFill/>
          </a:ln>
        </p:spPr>
        <p:txBody>
          <a:bodyPr/>
          <a:lstStyle/>
          <a:p>
            <a:pPr defTabSz="514350">
              <a:defRPr/>
            </a:pPr>
            <a:endParaRPr lang="es-PE" sz="1013">
              <a:solidFill>
                <a:prstClr val="black"/>
              </a:solidFill>
              <a:latin typeface="Calibri" panose="020F0502020204030204"/>
            </a:endParaRPr>
          </a:p>
        </p:txBody>
      </p:sp>
      <p:sp>
        <p:nvSpPr>
          <p:cNvPr id="10" name="Freeform 9">
            <a:extLst>
              <a:ext uri="{FF2B5EF4-FFF2-40B4-BE49-F238E27FC236}">
                <a16:creationId xmlns:a16="http://schemas.microsoft.com/office/drawing/2014/main" id="{65AFE21C-41F4-4F6E-BA40-A489F6A6CF5F}"/>
              </a:ext>
            </a:extLst>
          </p:cNvPr>
          <p:cNvSpPr>
            <a:spLocks/>
          </p:cNvSpPr>
          <p:nvPr/>
        </p:nvSpPr>
        <p:spPr bwMode="gray">
          <a:xfrm flipH="1">
            <a:off x="4744641" y="1725216"/>
            <a:ext cx="508397" cy="698897"/>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a:noFill/>
          </a:ln>
        </p:spPr>
        <p:txBody>
          <a:bodyPr/>
          <a:lstStyle/>
          <a:p>
            <a:pPr defTabSz="514350">
              <a:defRPr/>
            </a:pPr>
            <a:endParaRPr lang="es-PE" sz="1013">
              <a:solidFill>
                <a:prstClr val="black"/>
              </a:solidFill>
              <a:latin typeface="Calibri" panose="020F0502020204030204"/>
            </a:endParaRPr>
          </a:p>
        </p:txBody>
      </p:sp>
      <p:grpSp>
        <p:nvGrpSpPr>
          <p:cNvPr id="20488" name="Group 10">
            <a:extLst>
              <a:ext uri="{FF2B5EF4-FFF2-40B4-BE49-F238E27FC236}">
                <a16:creationId xmlns:a16="http://schemas.microsoft.com/office/drawing/2014/main" id="{E1C61C18-5AA7-42F4-92CE-46412DB77A96}"/>
              </a:ext>
            </a:extLst>
          </p:cNvPr>
          <p:cNvGrpSpPr>
            <a:grpSpLocks/>
          </p:cNvGrpSpPr>
          <p:nvPr/>
        </p:nvGrpSpPr>
        <p:grpSpPr bwMode="auto">
          <a:xfrm>
            <a:off x="3717131" y="809625"/>
            <a:ext cx="1687116" cy="901304"/>
            <a:chOff x="1997" y="1314"/>
            <a:chExt cx="1889" cy="1009"/>
          </a:xfrm>
        </p:grpSpPr>
        <p:grpSp>
          <p:nvGrpSpPr>
            <p:cNvPr id="20490" name="Group 11">
              <a:extLst>
                <a:ext uri="{FF2B5EF4-FFF2-40B4-BE49-F238E27FC236}">
                  <a16:creationId xmlns:a16="http://schemas.microsoft.com/office/drawing/2014/main" id="{1D911C33-CA07-45CB-B7B8-9AB3F54A21B0}"/>
                </a:ext>
              </a:extLst>
            </p:cNvPr>
            <p:cNvGrpSpPr>
              <a:grpSpLocks/>
            </p:cNvGrpSpPr>
            <p:nvPr/>
          </p:nvGrpSpPr>
          <p:grpSpPr bwMode="auto">
            <a:xfrm>
              <a:off x="1997" y="1404"/>
              <a:ext cx="1889" cy="919"/>
              <a:chOff x="1973" y="1027"/>
              <a:chExt cx="1926" cy="937"/>
            </a:xfrm>
          </p:grpSpPr>
          <p:sp>
            <p:nvSpPr>
              <p:cNvPr id="17" name="Oval 12">
                <a:extLst>
                  <a:ext uri="{FF2B5EF4-FFF2-40B4-BE49-F238E27FC236}">
                    <a16:creationId xmlns:a16="http://schemas.microsoft.com/office/drawing/2014/main" id="{4114104B-7CBD-4F50-94F2-0D7B709F196D}"/>
                  </a:ext>
                </a:extLst>
              </p:cNvPr>
              <p:cNvSpPr>
                <a:spLocks noChangeArrowheads="1"/>
              </p:cNvSpPr>
              <p:nvPr/>
            </p:nvSpPr>
            <p:spPr bwMode="gray">
              <a:xfrm>
                <a:off x="1993" y="1060"/>
                <a:ext cx="1906" cy="904"/>
              </a:xfrm>
              <a:prstGeom prst="ellipse">
                <a:avLst/>
              </a:prstGeom>
              <a:gradFill rotWithShape="1">
                <a:gsLst>
                  <a:gs pos="0">
                    <a:schemeClr val="hlink"/>
                  </a:gs>
                  <a:gs pos="100000">
                    <a:schemeClr val="hlink">
                      <a:gamma/>
                      <a:shade val="48627"/>
                      <a:invGamma/>
                    </a:schemeClr>
                  </a:gs>
                </a:gsLst>
                <a:lin ang="2700000" scaled="1"/>
              </a:gradFill>
              <a:ln>
                <a:noFill/>
              </a:ln>
              <a:effectLst/>
            </p:spPr>
            <p:txBody>
              <a:bodyPr wrap="none" anchor="ctr"/>
              <a:lstStyle/>
              <a:p>
                <a:pPr defTabSz="514350">
                  <a:defRPr/>
                </a:pPr>
                <a:endParaRPr lang="es-PE" sz="1013">
                  <a:solidFill>
                    <a:prstClr val="black"/>
                  </a:solidFill>
                  <a:latin typeface="Calibri" panose="020F0502020204030204"/>
                </a:endParaRPr>
              </a:p>
            </p:txBody>
          </p:sp>
          <p:sp>
            <p:nvSpPr>
              <p:cNvPr id="18" name="Oval 13">
                <a:extLst>
                  <a:ext uri="{FF2B5EF4-FFF2-40B4-BE49-F238E27FC236}">
                    <a16:creationId xmlns:a16="http://schemas.microsoft.com/office/drawing/2014/main" id="{F0752384-DBA7-4CB4-8A41-6C206D810A11}"/>
                  </a:ext>
                </a:extLst>
              </p:cNvPr>
              <p:cNvSpPr>
                <a:spLocks noChangeArrowheads="1"/>
              </p:cNvSpPr>
              <p:nvPr/>
            </p:nvSpPr>
            <p:spPr bwMode="gray">
              <a:xfrm>
                <a:off x="1973" y="1029"/>
                <a:ext cx="1906" cy="905"/>
              </a:xfrm>
              <a:prstGeom prst="ellipse">
                <a:avLst/>
              </a:prstGeom>
              <a:gradFill rotWithShape="1">
                <a:gsLst>
                  <a:gs pos="0">
                    <a:schemeClr val="hlink">
                      <a:gamma/>
                      <a:tint val="44314"/>
                      <a:invGamma/>
                    </a:schemeClr>
                  </a:gs>
                  <a:gs pos="100000">
                    <a:schemeClr val="hlink"/>
                  </a:gs>
                </a:gsLst>
                <a:lin ang="2700000" scaled="1"/>
              </a:gradFill>
              <a:ln>
                <a:noFill/>
              </a:ln>
              <a:effectLst/>
            </p:spPr>
            <p:txBody>
              <a:bodyPr wrap="none" anchor="ctr"/>
              <a:lstStyle/>
              <a:p>
                <a:pPr defTabSz="514350">
                  <a:defRPr/>
                </a:pPr>
                <a:endParaRPr lang="es-PE" sz="1013">
                  <a:solidFill>
                    <a:prstClr val="black"/>
                  </a:solidFill>
                  <a:latin typeface="Calibri" panose="020F0502020204030204"/>
                </a:endParaRPr>
              </a:p>
            </p:txBody>
          </p:sp>
        </p:grpSp>
        <p:sp>
          <p:nvSpPr>
            <p:cNvPr id="13" name="Oval 14">
              <a:extLst>
                <a:ext uri="{FF2B5EF4-FFF2-40B4-BE49-F238E27FC236}">
                  <a16:creationId xmlns:a16="http://schemas.microsoft.com/office/drawing/2014/main" id="{F0869E92-9986-4E8F-9176-39B03E7073F3}"/>
                </a:ext>
              </a:extLst>
            </p:cNvPr>
            <p:cNvSpPr>
              <a:spLocks noChangeArrowheads="1"/>
            </p:cNvSpPr>
            <p:nvPr/>
          </p:nvSpPr>
          <p:spPr bwMode="gray">
            <a:xfrm>
              <a:off x="2086" y="1314"/>
              <a:ext cx="1689" cy="845"/>
            </a:xfrm>
            <a:prstGeom prst="ellipse">
              <a:avLst/>
            </a:prstGeom>
            <a:gradFill rotWithShape="1">
              <a:gsLst>
                <a:gs pos="0">
                  <a:schemeClr val="accent1">
                    <a:gamma/>
                    <a:shade val="46275"/>
                    <a:invGamma/>
                  </a:schemeClr>
                </a:gs>
                <a:gs pos="100000">
                  <a:schemeClr val="accent1"/>
                </a:gs>
              </a:gsLst>
              <a:lin ang="2700000" scaled="1"/>
            </a:gradFill>
            <a:ln>
              <a:noFill/>
            </a:ln>
            <a:effectLst/>
          </p:spPr>
          <p:txBody>
            <a:bodyPr vert="eaVert" wrap="none" anchor="ctr"/>
            <a:lstStyle/>
            <a:p>
              <a:pPr defTabSz="514350">
                <a:defRPr/>
              </a:pPr>
              <a:endParaRPr lang="es-PE" sz="1013">
                <a:solidFill>
                  <a:prstClr val="black"/>
                </a:solidFill>
                <a:latin typeface="Calibri" panose="020F0502020204030204"/>
              </a:endParaRPr>
            </a:p>
          </p:txBody>
        </p:sp>
        <p:sp>
          <p:nvSpPr>
            <p:cNvPr id="14" name="Oval 15">
              <a:extLst>
                <a:ext uri="{FF2B5EF4-FFF2-40B4-BE49-F238E27FC236}">
                  <a16:creationId xmlns:a16="http://schemas.microsoft.com/office/drawing/2014/main" id="{2B095DA8-5B82-461B-AECE-C547EE60946D}"/>
                </a:ext>
              </a:extLst>
            </p:cNvPr>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p:spPr>
          <p:txBody>
            <a:bodyPr vert="eaVert" wrap="none" anchor="ctr"/>
            <a:lstStyle/>
            <a:p>
              <a:pPr defTabSz="514350">
                <a:defRPr/>
              </a:pPr>
              <a:endParaRPr lang="es-PE" sz="1013">
                <a:solidFill>
                  <a:prstClr val="black"/>
                </a:solidFill>
                <a:latin typeface="Calibri" panose="020F0502020204030204"/>
              </a:endParaRPr>
            </a:p>
          </p:txBody>
        </p:sp>
        <p:sp>
          <p:nvSpPr>
            <p:cNvPr id="15" name="Oval 16">
              <a:extLst>
                <a:ext uri="{FF2B5EF4-FFF2-40B4-BE49-F238E27FC236}">
                  <a16:creationId xmlns:a16="http://schemas.microsoft.com/office/drawing/2014/main" id="{FCDD3E68-6B85-4803-BDED-99BD84A96074}"/>
                </a:ext>
              </a:extLst>
            </p:cNvPr>
            <p:cNvSpPr>
              <a:spLocks noChangeArrowheads="1"/>
            </p:cNvSpPr>
            <p:nvPr/>
          </p:nvSpPr>
          <p:spPr bwMode="gray">
            <a:xfrm>
              <a:off x="2125" y="1327"/>
              <a:ext cx="1570" cy="769"/>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p:spPr>
          <p:txBody>
            <a:bodyPr vert="eaVert" wrap="none" anchor="ctr"/>
            <a:lstStyle/>
            <a:p>
              <a:pPr defTabSz="514350">
                <a:defRPr/>
              </a:pPr>
              <a:endParaRPr lang="es-PE" sz="1013">
                <a:solidFill>
                  <a:prstClr val="black"/>
                </a:solidFill>
                <a:latin typeface="Calibri" panose="020F0502020204030204"/>
              </a:endParaRPr>
            </a:p>
          </p:txBody>
        </p:sp>
        <p:sp>
          <p:nvSpPr>
            <p:cNvPr id="16" name="Oval 17">
              <a:extLst>
                <a:ext uri="{FF2B5EF4-FFF2-40B4-BE49-F238E27FC236}">
                  <a16:creationId xmlns:a16="http://schemas.microsoft.com/office/drawing/2014/main" id="{25A2D246-97D2-4AF0-8800-AC68894879E5}"/>
                </a:ext>
              </a:extLst>
            </p:cNvPr>
            <p:cNvSpPr>
              <a:spLocks noChangeArrowheads="1"/>
            </p:cNvSpPr>
            <p:nvPr/>
          </p:nvSpPr>
          <p:spPr bwMode="gray">
            <a:xfrm>
              <a:off x="2208" y="1345"/>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a:noFill/>
            </a:ln>
            <a:effectLst/>
          </p:spPr>
          <p:txBody>
            <a:bodyPr vert="eaVert" wrap="none" anchor="ctr"/>
            <a:lstStyle/>
            <a:p>
              <a:pPr defTabSz="514350">
                <a:defRPr/>
              </a:pPr>
              <a:endParaRPr lang="es-PE" sz="1013">
                <a:solidFill>
                  <a:prstClr val="black"/>
                </a:solidFill>
                <a:latin typeface="Calibri" panose="020F0502020204030204"/>
              </a:endParaRPr>
            </a:p>
          </p:txBody>
        </p:sp>
      </p:grpSp>
      <p:sp>
        <p:nvSpPr>
          <p:cNvPr id="20489" name="Título 1">
            <a:extLst>
              <a:ext uri="{FF2B5EF4-FFF2-40B4-BE49-F238E27FC236}">
                <a16:creationId xmlns:a16="http://schemas.microsoft.com/office/drawing/2014/main" id="{EA86DDA9-D1AF-4F51-8196-8347E4182BB4}"/>
              </a:ext>
            </a:extLst>
          </p:cNvPr>
          <p:cNvSpPr>
            <a:spLocks noGrp="1" noChangeArrowheads="1"/>
          </p:cNvSpPr>
          <p:nvPr>
            <p:ph type="title"/>
          </p:nvPr>
        </p:nvSpPr>
        <p:spPr>
          <a:xfrm>
            <a:off x="1575197" y="762001"/>
            <a:ext cx="5915025" cy="746522"/>
          </a:xfrm>
        </p:spPr>
        <p:txBody>
          <a:bodyPr/>
          <a:lstStyle/>
          <a:p>
            <a:pPr algn="ctr" eaLnBrk="1" hangingPunct="1"/>
            <a:r>
              <a:rPr lang="es-ES" altLang="es-ES" sz="2025" b="1" dirty="0"/>
              <a:t>¿Quién es?</a:t>
            </a:r>
          </a:p>
        </p:txBody>
      </p:sp>
    </p:spTree>
    <p:custDataLst>
      <p:tags r:id="rId1"/>
    </p:custDataLst>
    <p:extLst>
      <p:ext uri="{BB962C8B-B14F-4D97-AF65-F5344CB8AC3E}">
        <p14:creationId xmlns:p14="http://schemas.microsoft.com/office/powerpoint/2010/main" val="3189781663"/>
      </p:ext>
    </p:extLst>
  </p:cSld>
  <p:clrMapOvr>
    <a:masterClrMapping/>
  </p:clrMapOvr>
  <mc:AlternateContent xmlns:mc="http://schemas.openxmlformats.org/markup-compatibility/2006" xmlns:p14="http://schemas.microsoft.com/office/powerpoint/2010/main">
    <mc:Choice Requires="p14">
      <p:transition spd="slow" p14:dur="2000" advTm="130454"/>
    </mc:Choice>
    <mc:Fallback xmlns="">
      <p:transition spd="slow" advTm="1304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0489"/>
                                        </p:tgtEl>
                                        <p:attrNameLst>
                                          <p:attrName>style.visibility</p:attrName>
                                        </p:attrNameLst>
                                      </p:cBhvr>
                                      <p:to>
                                        <p:strVal val="visible"/>
                                      </p:to>
                                    </p:set>
                                    <p:anim calcmode="lin" valueType="num">
                                      <p:cBhvr additive="base">
                                        <p:cTn id="7" dur="500" fill="hold"/>
                                        <p:tgtEl>
                                          <p:spTgt spid="20489"/>
                                        </p:tgtEl>
                                        <p:attrNameLst>
                                          <p:attrName>ppt_x</p:attrName>
                                        </p:attrNameLst>
                                      </p:cBhvr>
                                      <p:tavLst>
                                        <p:tav tm="0">
                                          <p:val>
                                            <p:strVal val="#ppt_x"/>
                                          </p:val>
                                        </p:tav>
                                        <p:tav tm="100000">
                                          <p:val>
                                            <p:strVal val="#ppt_x"/>
                                          </p:val>
                                        </p:tav>
                                      </p:tavLst>
                                    </p:anim>
                                    <p:anim calcmode="lin" valueType="num">
                                      <p:cBhvr additive="base">
                                        <p:cTn id="8" dur="500" fill="hold"/>
                                        <p:tgtEl>
                                          <p:spTgt spid="2048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0488"/>
                                        </p:tgtEl>
                                        <p:attrNameLst>
                                          <p:attrName>style.visibility</p:attrName>
                                        </p:attrNameLst>
                                      </p:cBhvr>
                                      <p:to>
                                        <p:strVal val="visible"/>
                                      </p:to>
                                    </p:set>
                                    <p:anim calcmode="lin" valueType="num">
                                      <p:cBhvr additive="base">
                                        <p:cTn id="11" dur="500" fill="hold"/>
                                        <p:tgtEl>
                                          <p:spTgt spid="20488"/>
                                        </p:tgtEl>
                                        <p:attrNameLst>
                                          <p:attrName>ppt_x</p:attrName>
                                        </p:attrNameLst>
                                      </p:cBhvr>
                                      <p:tavLst>
                                        <p:tav tm="0">
                                          <p:val>
                                            <p:strVal val="#ppt_x"/>
                                          </p:val>
                                        </p:tav>
                                        <p:tav tm="100000">
                                          <p:val>
                                            <p:strVal val="#ppt_x"/>
                                          </p:val>
                                        </p:tav>
                                      </p:tavLst>
                                    </p:anim>
                                    <p:anim calcmode="lin" valueType="num">
                                      <p:cBhvr additive="base">
                                        <p:cTn id="12" dur="500" fill="hold"/>
                                        <p:tgtEl>
                                          <p:spTgt spid="2048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animBg="1"/>
      <p:bldP spid="10" grpId="0" animBg="1"/>
      <p:bldP spid="2048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4" name="Google Shape;242;p37"/>
          <p:cNvCxnSpPr/>
          <p:nvPr/>
        </p:nvCxnSpPr>
        <p:spPr>
          <a:xfrm flipV="1">
            <a:off x="3396240" y="-228960"/>
            <a:ext cx="1463400" cy="5460840"/>
          </a:xfrm>
          <a:prstGeom prst="straightConnector1">
            <a:avLst/>
          </a:prstGeom>
          <a:ln w="9525">
            <a:solidFill>
              <a:srgbClr val="F0EBE1"/>
            </a:solidFill>
            <a:round/>
          </a:ln>
        </p:spPr>
      </p:cxnSp>
      <p:sp>
        <p:nvSpPr>
          <p:cNvPr id="125" name="PlaceHolder 1"/>
          <p:cNvSpPr>
            <a:spLocks noGrp="1"/>
          </p:cNvSpPr>
          <p:nvPr>
            <p:ph type="title"/>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a:solidFill>
                  <a:schemeClr val="lt1"/>
                </a:solidFill>
                <a:latin typeface="EB Garamond"/>
                <a:ea typeface="EB Garamond"/>
              </a:rPr>
              <a:t>Visión General</a:t>
            </a:r>
            <a:endParaRPr lang="fr-FR" sz="4800" b="0" strike="noStrike" spc="-1">
              <a:solidFill>
                <a:schemeClr val="dk1"/>
              </a:solidFill>
              <a:latin typeface="Arial"/>
            </a:endParaRPr>
          </a:p>
        </p:txBody>
      </p:sp>
      <p:sp>
        <p:nvSpPr>
          <p:cNvPr id="127" name="PlaceHolder 3"/>
          <p:cNvSpPr>
            <a:spLocks noGrp="1"/>
          </p:cNvSpPr>
          <p:nvPr>
            <p:ph type="subTitle"/>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28" name="Google Shape;246;p37"/>
          <p:cNvPicPr/>
          <p:nvPr/>
        </p:nvPicPr>
        <p:blipFill>
          <a:blip r:embed="rId2"/>
          <a:srcRect t="25475" b="3278"/>
          <a:stretch/>
        </p:blipFill>
        <p:spPr>
          <a:xfrm>
            <a:off x="0" y="539280"/>
            <a:ext cx="3807000" cy="4064400"/>
          </a:xfrm>
          <a:prstGeom prst="rect">
            <a:avLst/>
          </a:prstGeom>
          <a:ln w="0">
            <a:noFill/>
          </a:ln>
        </p:spPr>
      </p:pic>
      <p:cxnSp>
        <p:nvCxnSpPr>
          <p:cNvPr id="129" name="Google Shape;247;p37"/>
          <p:cNvCxnSpPr/>
          <p:nvPr/>
        </p:nvCxnSpPr>
        <p:spPr>
          <a:xfrm>
            <a:off x="4722840" y="3430080"/>
            <a:ext cx="3672360" cy="360"/>
          </a:xfrm>
          <a:prstGeom prst="straightConnector1">
            <a:avLst/>
          </a:prstGeom>
          <a:ln w="9525">
            <a:solidFill>
              <a:srgbClr val="F0EBE1"/>
            </a:solidFill>
            <a:roun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ceHolder 1"/>
          <p:cNvSpPr txBox="1">
            <a:spLocks/>
          </p:cNvSpPr>
          <p:nvPr/>
        </p:nvSpPr>
        <p:spPr>
          <a:xfrm>
            <a:off x="556591" y="1911163"/>
            <a:ext cx="7911548" cy="2295000"/>
          </a:xfrm>
          <a:prstGeom prst="rect">
            <a:avLst/>
          </a:prstGeom>
          <a:noFill/>
          <a:ln w="0">
            <a:noFill/>
          </a:ln>
        </p:spPr>
        <p:txBody>
          <a:bodyPr lIns="91440" tIns="91440" rIns="91440" bIns="9144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nSpc>
                <a:spcPct val="100000"/>
              </a:lnSpc>
              <a:buFont typeface="Arial" panose="020B0604020202020204" pitchFamily="34" charset="0"/>
              <a:buNone/>
              <a:tabLst>
                <a:tab pos="0" algn="l"/>
              </a:tabLst>
            </a:pPr>
            <a:r>
              <a:rPr lang="en" sz="2400" spc="-1" dirty="0" smtClean="0">
                <a:solidFill>
                  <a:schemeClr val="dk1"/>
                </a:solidFill>
                <a:latin typeface="Cabin"/>
                <a:ea typeface="Cabin"/>
              </a:rPr>
              <a:t>El proceso editorial es el conjunto de etapas y actividades que atraviesan los manuscritos desde su recepción hasta su publicación. </a:t>
            </a:r>
          </a:p>
          <a:p>
            <a:pPr indent="0">
              <a:lnSpc>
                <a:spcPct val="100000"/>
              </a:lnSpc>
              <a:buFont typeface="Arial" panose="020B0604020202020204" pitchFamily="34" charset="0"/>
              <a:buNone/>
              <a:tabLst>
                <a:tab pos="0" algn="l"/>
              </a:tabLst>
            </a:pPr>
            <a:r>
              <a:rPr lang="en" sz="2400" spc="-1" dirty="0" smtClean="0">
                <a:solidFill>
                  <a:schemeClr val="dk1"/>
                </a:solidFill>
                <a:latin typeface="Cabin"/>
                <a:ea typeface="Cabin"/>
              </a:rPr>
              <a:t>Incluye la revisión, corrección y aprobación de los contenidos, asegurando que cumplan con los estándares de calidad y requisitos editoriales.</a:t>
            </a:r>
            <a:endParaRPr lang="fr-FR" sz="2400" spc="-1" dirty="0">
              <a:solidFill>
                <a:srgbClr val="000000"/>
              </a:solidFill>
              <a:latin typeface="Arial"/>
            </a:endParaRPr>
          </a:p>
        </p:txBody>
      </p:sp>
      <p:sp>
        <p:nvSpPr>
          <p:cNvPr id="5" name="PlaceHolder 2"/>
          <p:cNvSpPr txBox="1">
            <a:spLocks/>
          </p:cNvSpPr>
          <p:nvPr/>
        </p:nvSpPr>
        <p:spPr>
          <a:xfrm>
            <a:off x="757092" y="539563"/>
            <a:ext cx="7457760" cy="1133280"/>
          </a:xfrm>
          <a:prstGeom prst="rect">
            <a:avLst/>
          </a:prstGeom>
          <a:noFill/>
          <a:ln w="0">
            <a:noFill/>
          </a:ln>
        </p:spPr>
        <p:txBody>
          <a:bodyPr lIns="91440" tIns="91440" rIns="91440" bIns="9144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tabLst>
                <a:tab pos="0" algn="l"/>
              </a:tabLst>
            </a:pPr>
            <a:r>
              <a:rPr lang="en" sz="3000" spc="-1" dirty="0" smtClean="0">
                <a:solidFill>
                  <a:schemeClr val="dk1"/>
                </a:solidFill>
                <a:latin typeface="EB Garamond"/>
                <a:ea typeface="EB Garamond"/>
              </a:rPr>
              <a:t>Definición del proceso editorial</a:t>
            </a:r>
            <a:endParaRPr lang="fr-FR" sz="3000" spc="-1" dirty="0">
              <a:solidFill>
                <a:schemeClr val="dk1"/>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2" name="Google Shape;355;p45"/>
          <p:cNvCxnSpPr/>
          <p:nvPr/>
        </p:nvCxnSpPr>
        <p:spPr>
          <a:xfrm flipH="1">
            <a:off x="3746160" y="539280"/>
            <a:ext cx="619560" cy="4076640"/>
          </a:xfrm>
          <a:prstGeom prst="straightConnector1">
            <a:avLst/>
          </a:prstGeom>
          <a:ln w="9525">
            <a:solidFill>
              <a:srgbClr val="F0EBE1"/>
            </a:solidFill>
            <a:round/>
          </a:ln>
        </p:spPr>
      </p:cxnSp>
      <p:sp>
        <p:nvSpPr>
          <p:cNvPr id="133" name="PlaceHolder 1"/>
          <p:cNvSpPr>
            <a:spLocks noGrp="1"/>
          </p:cNvSpPr>
          <p:nvPr>
            <p:ph type="title"/>
          </p:nvPr>
        </p:nvSpPr>
        <p:spPr>
          <a:xfrm>
            <a:off x="4572000" y="2171880"/>
            <a:ext cx="3847680" cy="11998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200" b="0" strike="noStrike" spc="-1">
                <a:solidFill>
                  <a:schemeClr val="lt1"/>
                </a:solidFill>
                <a:latin typeface="EB Garamond"/>
                <a:ea typeface="EB Garamond"/>
              </a:rPr>
              <a:t>Importancia en revistas científicas</a:t>
            </a:r>
            <a:endParaRPr lang="fr-FR" sz="3200" b="0" strike="noStrike" spc="-1">
              <a:solidFill>
                <a:schemeClr val="dk1"/>
              </a:solidFill>
              <a:latin typeface="Arial"/>
            </a:endParaRPr>
          </a:p>
        </p:txBody>
      </p:sp>
      <p:sp>
        <p:nvSpPr>
          <p:cNvPr id="134" name="PlaceHolder 2"/>
          <p:cNvSpPr>
            <a:spLocks noGrp="1"/>
          </p:cNvSpPr>
          <p:nvPr>
            <p:ph type="subTitle"/>
          </p:nvPr>
        </p:nvSpPr>
        <p:spPr>
          <a:xfrm>
            <a:off x="4572000" y="3676680"/>
            <a:ext cx="3847680" cy="923400"/>
          </a:xfrm>
          <a:prstGeom prst="rect">
            <a:avLst/>
          </a:prstGeom>
          <a:noFill/>
          <a:ln w="0">
            <a:noFill/>
          </a:ln>
        </p:spPr>
        <p:txBody>
          <a:bodyPr lIns="91440" tIns="91440" rIns="91440" bIns="91440" anchor="t">
            <a:normAutofit fontScale="92500" lnSpcReduction="10000"/>
          </a:bodyPr>
          <a:lstStyle/>
          <a:p>
            <a:pPr indent="0">
              <a:lnSpc>
                <a:spcPct val="100000"/>
              </a:lnSpc>
              <a:buNone/>
              <a:tabLst>
                <a:tab pos="0" algn="l"/>
              </a:tabLst>
            </a:pPr>
            <a:r>
              <a:rPr lang="en" sz="1400" b="0" strike="noStrike" spc="-1">
                <a:solidFill>
                  <a:schemeClr val="lt1"/>
                </a:solidFill>
                <a:latin typeface="Cabin"/>
                <a:ea typeface="Cabin"/>
              </a:rPr>
              <a:t>La gestión editorial es esencial para el desarrollo del conocimiento científico, garantizando que se cumplan estándares de calidad y ética.</a:t>
            </a:r>
            <a:endParaRPr lang="en-US" sz="1400" b="0" strike="noStrike" spc="-1">
              <a:solidFill>
                <a:srgbClr val="000000"/>
              </a:solidFill>
              <a:latin typeface="OpenSymbol"/>
            </a:endParaRPr>
          </a:p>
        </p:txBody>
      </p:sp>
      <p:pic>
        <p:nvPicPr>
          <p:cNvPr id="135" name="Google Shape;358;p45"/>
          <p:cNvPicPr/>
          <p:nvPr/>
        </p:nvPicPr>
        <p:blipFill>
          <a:blip r:embed="rId2"/>
          <a:srcRect t="210" b="210"/>
          <a:stretch/>
        </p:blipFill>
        <p:spPr>
          <a:xfrm>
            <a:off x="0" y="0"/>
            <a:ext cx="4131720" cy="5143320"/>
          </a:xfrm>
          <a:prstGeom prst="rect">
            <a:avLst/>
          </a:prstGeom>
          <a:ln w="0">
            <a:noFill/>
          </a:ln>
        </p:spPr>
      </p:pic>
      <p:cxnSp>
        <p:nvCxnSpPr>
          <p:cNvPr id="136" name="Google Shape;359;p45"/>
          <p:cNvCxnSpPr/>
          <p:nvPr/>
        </p:nvCxnSpPr>
        <p:spPr>
          <a:xfrm>
            <a:off x="4647960" y="3471480"/>
            <a:ext cx="3705840" cy="360"/>
          </a:xfrm>
          <a:prstGeom prst="straightConnector1">
            <a:avLst/>
          </a:prstGeom>
          <a:ln w="9525">
            <a:solidFill>
              <a:srgbClr val="F0EBE1"/>
            </a:solidFill>
            <a:roun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PlaceHolder 1"/>
          <p:cNvSpPr>
            <a:spLocks noGrp="1"/>
          </p:cNvSpPr>
          <p:nvPr>
            <p:ph/>
          </p:nvPr>
        </p:nvSpPr>
        <p:spPr>
          <a:xfrm>
            <a:off x="723959" y="2143080"/>
            <a:ext cx="7850197"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Los objetivos </a:t>
            </a:r>
            <a:r>
              <a:rPr lang="en" sz="2400" b="0" strike="noStrike" spc="-1" dirty="0" smtClean="0">
                <a:solidFill>
                  <a:schemeClr val="dk1"/>
                </a:solidFill>
                <a:latin typeface="Cabin"/>
                <a:ea typeface="Cabin"/>
              </a:rPr>
              <a:t>incluyen: </a:t>
            </a:r>
          </a:p>
          <a:p>
            <a:pPr indent="0">
              <a:lnSpc>
                <a:spcPct val="100000"/>
              </a:lnSpc>
              <a:buNone/>
              <a:tabLst>
                <a:tab pos="0" algn="l"/>
              </a:tabLst>
            </a:pPr>
            <a:r>
              <a:rPr lang="en" sz="2400" spc="-1" dirty="0">
                <a:solidFill>
                  <a:schemeClr val="dk1"/>
                </a:solidFill>
                <a:latin typeface="Cabin"/>
                <a:ea typeface="Cabin"/>
              </a:rPr>
              <a:t>L</a:t>
            </a:r>
            <a:r>
              <a:rPr lang="en" sz="2400" b="0" strike="noStrike" spc="-1" dirty="0" smtClean="0">
                <a:solidFill>
                  <a:schemeClr val="dk1"/>
                </a:solidFill>
                <a:latin typeface="Cabin"/>
                <a:ea typeface="Cabin"/>
              </a:rPr>
              <a:t>a </a:t>
            </a:r>
            <a:r>
              <a:rPr lang="en" sz="2400" b="0" strike="noStrike" spc="-1" dirty="0">
                <a:solidFill>
                  <a:schemeClr val="dk1"/>
                </a:solidFill>
                <a:latin typeface="Cabin"/>
                <a:ea typeface="Cabin"/>
              </a:rPr>
              <a:t>selección rigurosa de artículos,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spc="-1" dirty="0">
                <a:solidFill>
                  <a:schemeClr val="dk1"/>
                </a:solidFill>
                <a:latin typeface="Cabin"/>
                <a:ea typeface="Cabin"/>
              </a:rPr>
              <a:t>E</a:t>
            </a:r>
            <a:r>
              <a:rPr lang="en" sz="2400" b="0" strike="noStrike" spc="-1" dirty="0" smtClean="0">
                <a:solidFill>
                  <a:schemeClr val="dk1"/>
                </a:solidFill>
                <a:latin typeface="Cabin"/>
                <a:ea typeface="Cabin"/>
              </a:rPr>
              <a:t>l </a:t>
            </a:r>
            <a:r>
              <a:rPr lang="en" sz="2400" b="0" strike="noStrike" spc="-1" dirty="0">
                <a:solidFill>
                  <a:schemeClr val="dk1"/>
                </a:solidFill>
                <a:latin typeface="Cabin"/>
                <a:ea typeface="Cabin"/>
              </a:rPr>
              <a:t>mantenimiento de la calidad editorial y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spc="-1" dirty="0">
                <a:solidFill>
                  <a:schemeClr val="dk1"/>
                </a:solidFill>
                <a:latin typeface="Cabin"/>
                <a:ea typeface="Cabin"/>
              </a:rPr>
              <a:t>L</a:t>
            </a:r>
            <a:r>
              <a:rPr lang="en" sz="2400" b="0" strike="noStrike" spc="-1" dirty="0" smtClean="0">
                <a:solidFill>
                  <a:schemeClr val="dk1"/>
                </a:solidFill>
                <a:latin typeface="Cabin"/>
                <a:ea typeface="Cabin"/>
              </a:rPr>
              <a:t>a </a:t>
            </a:r>
            <a:r>
              <a:rPr lang="en" sz="2400" b="0" strike="noStrike" spc="-1" dirty="0">
                <a:solidFill>
                  <a:schemeClr val="dk1"/>
                </a:solidFill>
                <a:latin typeface="Cabin"/>
                <a:ea typeface="Cabin"/>
              </a:rPr>
              <a:t>gestión efectiva del proceso de revisión por pares.</a:t>
            </a:r>
            <a:endParaRPr lang="fr-FR" sz="2400" b="0" strike="noStrike" spc="-1" dirty="0">
              <a:solidFill>
                <a:srgbClr val="000000"/>
              </a:solidFill>
              <a:latin typeface="Arial"/>
            </a:endParaRPr>
          </a:p>
        </p:txBody>
      </p:sp>
      <p:sp>
        <p:nvSpPr>
          <p:cNvPr id="138" name="PlaceHolder 2"/>
          <p:cNvSpPr>
            <a:spLocks noGrp="1"/>
          </p:cNvSpPr>
          <p:nvPr>
            <p:ph type="title"/>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Objetivos principales</a:t>
            </a:r>
            <a:endParaRPr lang="fr-FR" sz="3000" b="0" strike="noStrike" spc="-1">
              <a:solidFill>
                <a:schemeClr val="dk1"/>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9" name="Google Shape;242;p37"/>
          <p:cNvCxnSpPr/>
          <p:nvPr/>
        </p:nvCxnSpPr>
        <p:spPr>
          <a:xfrm flipV="1">
            <a:off x="3396240" y="-228960"/>
            <a:ext cx="1463400" cy="5460840"/>
          </a:xfrm>
          <a:prstGeom prst="straightConnector1">
            <a:avLst/>
          </a:prstGeom>
          <a:ln w="9525">
            <a:solidFill>
              <a:srgbClr val="F0EBE1"/>
            </a:solidFill>
            <a:round/>
          </a:ln>
        </p:spPr>
      </p:cxnSp>
      <p:sp>
        <p:nvSpPr>
          <p:cNvPr id="140" name="PlaceHolder 1"/>
          <p:cNvSpPr>
            <a:spLocks noGrp="1"/>
          </p:cNvSpPr>
          <p:nvPr>
            <p:ph type="title"/>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a:solidFill>
                  <a:schemeClr val="lt1"/>
                </a:solidFill>
                <a:latin typeface="EB Garamond"/>
                <a:ea typeface="EB Garamond"/>
              </a:rPr>
              <a:t>Proceso Editorial</a:t>
            </a:r>
            <a:endParaRPr lang="fr-FR" sz="4800" b="0" strike="noStrike" spc="-1">
              <a:solidFill>
                <a:schemeClr val="dk1"/>
              </a:solidFill>
              <a:latin typeface="Arial"/>
            </a:endParaRPr>
          </a:p>
        </p:txBody>
      </p:sp>
      <p:sp>
        <p:nvSpPr>
          <p:cNvPr id="142" name="PlaceHolder 3"/>
          <p:cNvSpPr>
            <a:spLocks noGrp="1"/>
          </p:cNvSpPr>
          <p:nvPr>
            <p:ph type="subTitle"/>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43" name="Google Shape;246;p37"/>
          <p:cNvPicPr/>
          <p:nvPr/>
        </p:nvPicPr>
        <p:blipFill>
          <a:blip r:embed="rId2"/>
          <a:srcRect t="25475" b="3278"/>
          <a:stretch/>
        </p:blipFill>
        <p:spPr>
          <a:xfrm>
            <a:off x="0" y="539280"/>
            <a:ext cx="3807000" cy="4064400"/>
          </a:xfrm>
          <a:prstGeom prst="rect">
            <a:avLst/>
          </a:prstGeom>
          <a:ln w="0">
            <a:noFill/>
          </a:ln>
        </p:spPr>
      </p:pic>
      <p:cxnSp>
        <p:nvCxnSpPr>
          <p:cNvPr id="144" name="Google Shape;247;p37"/>
          <p:cNvCxnSpPr/>
          <p:nvPr/>
        </p:nvCxnSpPr>
        <p:spPr>
          <a:xfrm>
            <a:off x="4722840" y="3430080"/>
            <a:ext cx="3672360" cy="360"/>
          </a:xfrm>
          <a:prstGeom prst="straightConnector1">
            <a:avLst/>
          </a:prstGeom>
          <a:ln w="9525">
            <a:solidFill>
              <a:srgbClr val="F0EBE1"/>
            </a:solidFill>
            <a:roun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0E5E57B0-025F-46B0-B905-70EC2B5A67E2}"/>
              </a:ext>
            </a:extLst>
          </p:cNvPr>
          <p:cNvGrpSpPr/>
          <p:nvPr/>
        </p:nvGrpSpPr>
        <p:grpSpPr>
          <a:xfrm>
            <a:off x="1080664" y="837104"/>
            <a:ext cx="6720169" cy="4163378"/>
            <a:chOff x="112147" y="1216152"/>
            <a:chExt cx="8960225" cy="5551170"/>
          </a:xfrm>
        </p:grpSpPr>
        <p:sp>
          <p:nvSpPr>
            <p:cNvPr id="5" name="object 29">
              <a:extLst>
                <a:ext uri="{FF2B5EF4-FFF2-40B4-BE49-F238E27FC236}">
                  <a16:creationId xmlns:a16="http://schemas.microsoft.com/office/drawing/2014/main" id="{2491F4DF-0C97-495C-BD30-948573155592}"/>
                </a:ext>
              </a:extLst>
            </p:cNvPr>
            <p:cNvSpPr/>
            <p:nvPr/>
          </p:nvSpPr>
          <p:spPr>
            <a:xfrm>
              <a:off x="6978396" y="2336291"/>
              <a:ext cx="1885188" cy="1147572"/>
            </a:xfrm>
            <a:prstGeom prst="rect">
              <a:avLst/>
            </a:prstGeom>
            <a:blipFill>
              <a:blip r:embed="rId2" cstate="print"/>
              <a:stretch>
                <a:fillRect/>
              </a:stretch>
            </a:blipFill>
          </p:spPr>
          <p:txBody>
            <a:bodyPr wrap="square" lIns="0" tIns="0" rIns="0" bIns="0" rtlCol="0">
              <a:noAutofit/>
            </a:bodyPr>
            <a:lstStyle/>
            <a:p>
              <a:endParaRPr sz="1350"/>
            </a:p>
          </p:txBody>
        </p:sp>
        <p:sp>
          <p:nvSpPr>
            <p:cNvPr id="6" name="object 30">
              <a:extLst>
                <a:ext uri="{FF2B5EF4-FFF2-40B4-BE49-F238E27FC236}">
                  <a16:creationId xmlns:a16="http://schemas.microsoft.com/office/drawing/2014/main" id="{5557E3BF-5535-4064-A233-B3CBF2D7422D}"/>
                </a:ext>
              </a:extLst>
            </p:cNvPr>
            <p:cNvSpPr/>
            <p:nvPr/>
          </p:nvSpPr>
          <p:spPr>
            <a:xfrm>
              <a:off x="6987540" y="1216152"/>
              <a:ext cx="1866900" cy="1129284"/>
            </a:xfrm>
            <a:custGeom>
              <a:avLst/>
              <a:gdLst/>
              <a:ahLst/>
              <a:cxnLst/>
              <a:rect l="l" t="t" r="r" b="b"/>
              <a:pathLst>
                <a:path w="1866900" h="1129284">
                  <a:moveTo>
                    <a:pt x="0" y="188213"/>
                  </a:moveTo>
                  <a:lnTo>
                    <a:pt x="0" y="941070"/>
                  </a:lnTo>
                  <a:lnTo>
                    <a:pt x="624" y="956498"/>
                  </a:lnTo>
                  <a:lnTo>
                    <a:pt x="9601" y="1000536"/>
                  </a:lnTo>
                  <a:lnTo>
                    <a:pt x="28213" y="1040185"/>
                  </a:lnTo>
                  <a:lnTo>
                    <a:pt x="55149" y="1074134"/>
                  </a:lnTo>
                  <a:lnTo>
                    <a:pt x="89098" y="1101070"/>
                  </a:lnTo>
                  <a:lnTo>
                    <a:pt x="128747" y="1119682"/>
                  </a:lnTo>
                  <a:lnTo>
                    <a:pt x="172785" y="1128659"/>
                  </a:lnTo>
                  <a:lnTo>
                    <a:pt x="188213" y="1129284"/>
                  </a:lnTo>
                  <a:lnTo>
                    <a:pt x="1678685" y="1129284"/>
                  </a:lnTo>
                  <a:lnTo>
                    <a:pt x="1723895" y="1123810"/>
                  </a:lnTo>
                  <a:lnTo>
                    <a:pt x="1765153" y="1108264"/>
                  </a:lnTo>
                  <a:lnTo>
                    <a:pt x="1801148" y="1083956"/>
                  </a:lnTo>
                  <a:lnTo>
                    <a:pt x="1830567" y="1052200"/>
                  </a:lnTo>
                  <a:lnTo>
                    <a:pt x="1852100" y="1014305"/>
                  </a:lnTo>
                  <a:lnTo>
                    <a:pt x="1864434" y="971584"/>
                  </a:lnTo>
                  <a:lnTo>
                    <a:pt x="1866900" y="941070"/>
                  </a:lnTo>
                  <a:lnTo>
                    <a:pt x="1866900" y="188213"/>
                  </a:lnTo>
                  <a:lnTo>
                    <a:pt x="1861426" y="143004"/>
                  </a:lnTo>
                  <a:lnTo>
                    <a:pt x="1845880" y="101746"/>
                  </a:lnTo>
                  <a:lnTo>
                    <a:pt x="1821572" y="65751"/>
                  </a:lnTo>
                  <a:lnTo>
                    <a:pt x="1789816" y="36332"/>
                  </a:lnTo>
                  <a:lnTo>
                    <a:pt x="1751921" y="14799"/>
                  </a:lnTo>
                  <a:lnTo>
                    <a:pt x="1709200" y="2465"/>
                  </a:lnTo>
                  <a:lnTo>
                    <a:pt x="1678685" y="0"/>
                  </a:lnTo>
                  <a:lnTo>
                    <a:pt x="188213" y="0"/>
                  </a:lnTo>
                  <a:lnTo>
                    <a:pt x="143004" y="5473"/>
                  </a:lnTo>
                  <a:lnTo>
                    <a:pt x="101746" y="21019"/>
                  </a:lnTo>
                  <a:lnTo>
                    <a:pt x="65751" y="45327"/>
                  </a:lnTo>
                  <a:lnTo>
                    <a:pt x="36332" y="77083"/>
                  </a:lnTo>
                  <a:lnTo>
                    <a:pt x="14799" y="114978"/>
                  </a:lnTo>
                  <a:lnTo>
                    <a:pt x="2465" y="157699"/>
                  </a:lnTo>
                  <a:lnTo>
                    <a:pt x="0" y="188213"/>
                  </a:lnTo>
                  <a:close/>
                </a:path>
              </a:pathLst>
            </a:custGeom>
            <a:solidFill>
              <a:srgbClr val="9F23B5"/>
            </a:solidFill>
          </p:spPr>
          <p:txBody>
            <a:bodyPr wrap="square" lIns="0" tIns="0" rIns="0" bIns="0" rtlCol="0">
              <a:noAutofit/>
            </a:bodyPr>
            <a:lstStyle/>
            <a:p>
              <a:endParaRPr sz="1350"/>
            </a:p>
          </p:txBody>
        </p:sp>
        <p:sp>
          <p:nvSpPr>
            <p:cNvPr id="7" name="object 31">
              <a:extLst>
                <a:ext uri="{FF2B5EF4-FFF2-40B4-BE49-F238E27FC236}">
                  <a16:creationId xmlns:a16="http://schemas.microsoft.com/office/drawing/2014/main" id="{98465B13-A577-426F-B059-9D0A2503E534}"/>
                </a:ext>
              </a:extLst>
            </p:cNvPr>
            <p:cNvSpPr/>
            <p:nvPr/>
          </p:nvSpPr>
          <p:spPr>
            <a:xfrm>
              <a:off x="2136648" y="2121407"/>
              <a:ext cx="2065020" cy="728472"/>
            </a:xfrm>
            <a:prstGeom prst="rect">
              <a:avLst/>
            </a:prstGeom>
            <a:blipFill>
              <a:blip r:embed="rId3" cstate="print"/>
              <a:stretch>
                <a:fillRect/>
              </a:stretch>
            </a:blipFill>
          </p:spPr>
          <p:txBody>
            <a:bodyPr wrap="square" lIns="0" tIns="0" rIns="0" bIns="0" rtlCol="0">
              <a:noAutofit/>
            </a:bodyPr>
            <a:lstStyle/>
            <a:p>
              <a:endParaRPr sz="1350"/>
            </a:p>
          </p:txBody>
        </p:sp>
        <p:sp>
          <p:nvSpPr>
            <p:cNvPr id="8" name="object 32">
              <a:extLst>
                <a:ext uri="{FF2B5EF4-FFF2-40B4-BE49-F238E27FC236}">
                  <a16:creationId xmlns:a16="http://schemas.microsoft.com/office/drawing/2014/main" id="{E5A3D929-976F-4C6C-8313-E77D1B19D2D6}"/>
                </a:ext>
              </a:extLst>
            </p:cNvPr>
            <p:cNvSpPr/>
            <p:nvPr/>
          </p:nvSpPr>
          <p:spPr>
            <a:xfrm>
              <a:off x="2145792" y="1420367"/>
              <a:ext cx="2046732" cy="710184"/>
            </a:xfrm>
            <a:custGeom>
              <a:avLst/>
              <a:gdLst/>
              <a:ahLst/>
              <a:cxnLst/>
              <a:rect l="l" t="t" r="r" b="b"/>
              <a:pathLst>
                <a:path w="2046732" h="710184">
                  <a:moveTo>
                    <a:pt x="0" y="710184"/>
                  </a:moveTo>
                  <a:lnTo>
                    <a:pt x="2046732" y="710184"/>
                  </a:lnTo>
                  <a:lnTo>
                    <a:pt x="2046732" y="0"/>
                  </a:lnTo>
                  <a:lnTo>
                    <a:pt x="0" y="0"/>
                  </a:lnTo>
                  <a:lnTo>
                    <a:pt x="0" y="710184"/>
                  </a:lnTo>
                  <a:close/>
                </a:path>
              </a:pathLst>
            </a:custGeom>
            <a:solidFill>
              <a:srgbClr val="009999"/>
            </a:solidFill>
          </p:spPr>
          <p:txBody>
            <a:bodyPr wrap="square" lIns="0" tIns="0" rIns="0" bIns="0" rtlCol="0">
              <a:noAutofit/>
            </a:bodyPr>
            <a:lstStyle/>
            <a:p>
              <a:endParaRPr sz="1350"/>
            </a:p>
          </p:txBody>
        </p:sp>
        <p:sp>
          <p:nvSpPr>
            <p:cNvPr id="9" name="object 33">
              <a:extLst>
                <a:ext uri="{FF2B5EF4-FFF2-40B4-BE49-F238E27FC236}">
                  <a16:creationId xmlns:a16="http://schemas.microsoft.com/office/drawing/2014/main" id="{90F0A251-858C-4BF0-B1C6-435E748EFB17}"/>
                </a:ext>
              </a:extLst>
            </p:cNvPr>
            <p:cNvSpPr/>
            <p:nvPr/>
          </p:nvSpPr>
          <p:spPr>
            <a:xfrm>
              <a:off x="216408" y="2121408"/>
              <a:ext cx="1435608" cy="742188"/>
            </a:xfrm>
            <a:prstGeom prst="rect">
              <a:avLst/>
            </a:prstGeom>
            <a:blipFill>
              <a:blip r:embed="rId4" cstate="print"/>
              <a:stretch>
                <a:fillRect/>
              </a:stretch>
            </a:blipFill>
          </p:spPr>
          <p:txBody>
            <a:bodyPr wrap="square" lIns="0" tIns="0" rIns="0" bIns="0" rtlCol="0">
              <a:noAutofit/>
            </a:bodyPr>
            <a:lstStyle/>
            <a:p>
              <a:endParaRPr sz="1350"/>
            </a:p>
          </p:txBody>
        </p:sp>
        <p:sp>
          <p:nvSpPr>
            <p:cNvPr id="10" name="object 34">
              <a:extLst>
                <a:ext uri="{FF2B5EF4-FFF2-40B4-BE49-F238E27FC236}">
                  <a16:creationId xmlns:a16="http://schemas.microsoft.com/office/drawing/2014/main" id="{7F4178D6-6091-422B-8F10-C89F95FC48B9}"/>
                </a:ext>
              </a:extLst>
            </p:cNvPr>
            <p:cNvSpPr/>
            <p:nvPr/>
          </p:nvSpPr>
          <p:spPr>
            <a:xfrm>
              <a:off x="237744" y="1406652"/>
              <a:ext cx="1392936" cy="723900"/>
            </a:xfrm>
            <a:custGeom>
              <a:avLst/>
              <a:gdLst/>
              <a:ahLst/>
              <a:cxnLst/>
              <a:rect l="l" t="t" r="r" b="b"/>
              <a:pathLst>
                <a:path w="1392936" h="723900">
                  <a:moveTo>
                    <a:pt x="0" y="723900"/>
                  </a:moveTo>
                  <a:lnTo>
                    <a:pt x="1392936" y="723900"/>
                  </a:lnTo>
                  <a:lnTo>
                    <a:pt x="1392936" y="0"/>
                  </a:lnTo>
                  <a:lnTo>
                    <a:pt x="0" y="0"/>
                  </a:lnTo>
                  <a:lnTo>
                    <a:pt x="0" y="723900"/>
                  </a:lnTo>
                  <a:close/>
                </a:path>
              </a:pathLst>
            </a:custGeom>
            <a:solidFill>
              <a:srgbClr val="1ABCCF"/>
            </a:solidFill>
          </p:spPr>
          <p:txBody>
            <a:bodyPr wrap="square" lIns="0" tIns="0" rIns="0" bIns="0" rtlCol="0">
              <a:noAutofit/>
            </a:bodyPr>
            <a:lstStyle/>
            <a:p>
              <a:endParaRPr sz="1350"/>
            </a:p>
          </p:txBody>
        </p:sp>
        <p:sp>
          <p:nvSpPr>
            <p:cNvPr id="11" name="object 35">
              <a:extLst>
                <a:ext uri="{FF2B5EF4-FFF2-40B4-BE49-F238E27FC236}">
                  <a16:creationId xmlns:a16="http://schemas.microsoft.com/office/drawing/2014/main" id="{AC37BC82-3836-4B69-8A36-79052CE88933}"/>
                </a:ext>
              </a:extLst>
            </p:cNvPr>
            <p:cNvSpPr/>
            <p:nvPr/>
          </p:nvSpPr>
          <p:spPr>
            <a:xfrm>
              <a:off x="1631188" y="1717039"/>
              <a:ext cx="515366" cy="114173"/>
            </a:xfrm>
            <a:custGeom>
              <a:avLst/>
              <a:gdLst/>
              <a:ahLst/>
              <a:cxnLst/>
              <a:rect l="l" t="t" r="r" b="b"/>
              <a:pathLst>
                <a:path w="515366" h="114173">
                  <a:moveTo>
                    <a:pt x="419862" y="76454"/>
                  </a:moveTo>
                  <a:lnTo>
                    <a:pt x="400853" y="76189"/>
                  </a:lnTo>
                  <a:lnTo>
                    <a:pt x="400304" y="114173"/>
                  </a:lnTo>
                  <a:lnTo>
                    <a:pt x="515366" y="58674"/>
                  </a:lnTo>
                  <a:lnTo>
                    <a:pt x="419862" y="76454"/>
                  </a:lnTo>
                  <a:close/>
                </a:path>
                <a:path w="515366" h="114173">
                  <a:moveTo>
                    <a:pt x="420369" y="38354"/>
                  </a:moveTo>
                  <a:lnTo>
                    <a:pt x="401955" y="0"/>
                  </a:lnTo>
                  <a:lnTo>
                    <a:pt x="401404" y="38090"/>
                  </a:lnTo>
                  <a:lnTo>
                    <a:pt x="420369" y="38354"/>
                  </a:lnTo>
                  <a:close/>
                </a:path>
                <a:path w="515366" h="114173">
                  <a:moveTo>
                    <a:pt x="507" y="32512"/>
                  </a:moveTo>
                  <a:lnTo>
                    <a:pt x="0" y="70612"/>
                  </a:lnTo>
                  <a:lnTo>
                    <a:pt x="400853" y="76189"/>
                  </a:lnTo>
                  <a:lnTo>
                    <a:pt x="419862" y="76454"/>
                  </a:lnTo>
                  <a:lnTo>
                    <a:pt x="515366" y="58674"/>
                  </a:lnTo>
                  <a:lnTo>
                    <a:pt x="401955" y="0"/>
                  </a:lnTo>
                  <a:lnTo>
                    <a:pt x="420369" y="38354"/>
                  </a:lnTo>
                  <a:lnTo>
                    <a:pt x="401404" y="38090"/>
                  </a:lnTo>
                  <a:lnTo>
                    <a:pt x="507" y="32512"/>
                  </a:lnTo>
                  <a:close/>
                </a:path>
              </a:pathLst>
            </a:custGeom>
            <a:solidFill>
              <a:srgbClr val="767070"/>
            </a:solidFill>
          </p:spPr>
          <p:txBody>
            <a:bodyPr wrap="square" lIns="0" tIns="0" rIns="0" bIns="0" rtlCol="0">
              <a:noAutofit/>
            </a:bodyPr>
            <a:lstStyle/>
            <a:p>
              <a:endParaRPr sz="1350"/>
            </a:p>
          </p:txBody>
        </p:sp>
        <p:sp>
          <p:nvSpPr>
            <p:cNvPr id="12" name="object 36">
              <a:extLst>
                <a:ext uri="{FF2B5EF4-FFF2-40B4-BE49-F238E27FC236}">
                  <a16:creationId xmlns:a16="http://schemas.microsoft.com/office/drawing/2014/main" id="{0EC071A5-A809-4B6F-BF91-36B2DD04BA33}"/>
                </a:ext>
              </a:extLst>
            </p:cNvPr>
            <p:cNvSpPr/>
            <p:nvPr/>
          </p:nvSpPr>
          <p:spPr>
            <a:xfrm>
              <a:off x="4698492" y="2121407"/>
              <a:ext cx="1551432" cy="726948"/>
            </a:xfrm>
            <a:prstGeom prst="rect">
              <a:avLst/>
            </a:prstGeom>
            <a:blipFill>
              <a:blip r:embed="rId5" cstate="print"/>
              <a:stretch>
                <a:fillRect/>
              </a:stretch>
            </a:blipFill>
          </p:spPr>
          <p:txBody>
            <a:bodyPr wrap="square" lIns="0" tIns="0" rIns="0" bIns="0" rtlCol="0">
              <a:noAutofit/>
            </a:bodyPr>
            <a:lstStyle/>
            <a:p>
              <a:endParaRPr sz="1350"/>
            </a:p>
          </p:txBody>
        </p:sp>
        <p:sp>
          <p:nvSpPr>
            <p:cNvPr id="13" name="object 37">
              <a:extLst>
                <a:ext uri="{FF2B5EF4-FFF2-40B4-BE49-F238E27FC236}">
                  <a16:creationId xmlns:a16="http://schemas.microsoft.com/office/drawing/2014/main" id="{74EE8497-C9F3-48D6-9F1A-D1D515981347}"/>
                </a:ext>
              </a:extLst>
            </p:cNvPr>
            <p:cNvSpPr/>
            <p:nvPr/>
          </p:nvSpPr>
          <p:spPr>
            <a:xfrm>
              <a:off x="4707636" y="1421891"/>
              <a:ext cx="1533143" cy="708660"/>
            </a:xfrm>
            <a:custGeom>
              <a:avLst/>
              <a:gdLst/>
              <a:ahLst/>
              <a:cxnLst/>
              <a:rect l="l" t="t" r="r" b="b"/>
              <a:pathLst>
                <a:path w="1533143" h="708660">
                  <a:moveTo>
                    <a:pt x="0" y="708660"/>
                  </a:moveTo>
                  <a:lnTo>
                    <a:pt x="1533143" y="708660"/>
                  </a:lnTo>
                  <a:lnTo>
                    <a:pt x="1533143" y="0"/>
                  </a:lnTo>
                  <a:lnTo>
                    <a:pt x="0" y="0"/>
                  </a:lnTo>
                  <a:lnTo>
                    <a:pt x="0" y="708660"/>
                  </a:lnTo>
                  <a:close/>
                </a:path>
              </a:pathLst>
            </a:custGeom>
            <a:solidFill>
              <a:srgbClr val="092D85"/>
            </a:solidFill>
          </p:spPr>
          <p:txBody>
            <a:bodyPr wrap="square" lIns="0" tIns="0" rIns="0" bIns="0" rtlCol="0">
              <a:noAutofit/>
            </a:bodyPr>
            <a:lstStyle/>
            <a:p>
              <a:endParaRPr sz="1350"/>
            </a:p>
          </p:txBody>
        </p:sp>
        <p:sp>
          <p:nvSpPr>
            <p:cNvPr id="14" name="object 38">
              <a:extLst>
                <a:ext uri="{FF2B5EF4-FFF2-40B4-BE49-F238E27FC236}">
                  <a16:creationId xmlns:a16="http://schemas.microsoft.com/office/drawing/2014/main" id="{EE1A17AC-719F-49C1-A423-FB9EC53A548B}"/>
                </a:ext>
              </a:extLst>
            </p:cNvPr>
            <p:cNvSpPr/>
            <p:nvPr/>
          </p:nvSpPr>
          <p:spPr>
            <a:xfrm>
              <a:off x="4193286" y="1719579"/>
              <a:ext cx="515112" cy="114300"/>
            </a:xfrm>
            <a:custGeom>
              <a:avLst/>
              <a:gdLst/>
              <a:ahLst/>
              <a:cxnLst/>
              <a:rect l="l" t="t" r="r" b="b"/>
              <a:pathLst>
                <a:path w="515112" h="114300">
                  <a:moveTo>
                    <a:pt x="419862" y="76327"/>
                  </a:moveTo>
                  <a:lnTo>
                    <a:pt x="400854" y="76298"/>
                  </a:lnTo>
                  <a:lnTo>
                    <a:pt x="400812" y="114300"/>
                  </a:lnTo>
                  <a:lnTo>
                    <a:pt x="515112" y="57404"/>
                  </a:lnTo>
                  <a:lnTo>
                    <a:pt x="419862" y="76327"/>
                  </a:lnTo>
                  <a:close/>
                </a:path>
                <a:path w="515112" h="114300">
                  <a:moveTo>
                    <a:pt x="419988" y="38227"/>
                  </a:moveTo>
                  <a:lnTo>
                    <a:pt x="400938" y="0"/>
                  </a:lnTo>
                  <a:lnTo>
                    <a:pt x="400896" y="38198"/>
                  </a:lnTo>
                  <a:lnTo>
                    <a:pt x="419988" y="38227"/>
                  </a:lnTo>
                  <a:close/>
                </a:path>
                <a:path w="515112" h="114300">
                  <a:moveTo>
                    <a:pt x="0" y="37592"/>
                  </a:moveTo>
                  <a:lnTo>
                    <a:pt x="0" y="75692"/>
                  </a:lnTo>
                  <a:lnTo>
                    <a:pt x="400854" y="76298"/>
                  </a:lnTo>
                  <a:lnTo>
                    <a:pt x="419862" y="76327"/>
                  </a:lnTo>
                  <a:lnTo>
                    <a:pt x="515112" y="57404"/>
                  </a:lnTo>
                  <a:lnTo>
                    <a:pt x="400938" y="0"/>
                  </a:lnTo>
                  <a:lnTo>
                    <a:pt x="419988" y="38227"/>
                  </a:lnTo>
                  <a:lnTo>
                    <a:pt x="400896" y="38198"/>
                  </a:lnTo>
                  <a:lnTo>
                    <a:pt x="0" y="37592"/>
                  </a:lnTo>
                  <a:close/>
                </a:path>
              </a:pathLst>
            </a:custGeom>
            <a:solidFill>
              <a:srgbClr val="767070"/>
            </a:solidFill>
          </p:spPr>
          <p:txBody>
            <a:bodyPr wrap="square" lIns="0" tIns="0" rIns="0" bIns="0" rtlCol="0">
              <a:noAutofit/>
            </a:bodyPr>
            <a:lstStyle/>
            <a:p>
              <a:endParaRPr sz="1350"/>
            </a:p>
          </p:txBody>
        </p:sp>
        <p:sp>
          <p:nvSpPr>
            <p:cNvPr id="15" name="object 39">
              <a:extLst>
                <a:ext uri="{FF2B5EF4-FFF2-40B4-BE49-F238E27FC236}">
                  <a16:creationId xmlns:a16="http://schemas.microsoft.com/office/drawing/2014/main" id="{7337C97E-E46B-4FD8-AF28-D12B840D3AA7}"/>
                </a:ext>
              </a:extLst>
            </p:cNvPr>
            <p:cNvSpPr/>
            <p:nvPr/>
          </p:nvSpPr>
          <p:spPr>
            <a:xfrm>
              <a:off x="6241542" y="1776222"/>
              <a:ext cx="746633" cy="4699"/>
            </a:xfrm>
            <a:custGeom>
              <a:avLst/>
              <a:gdLst/>
              <a:ahLst/>
              <a:cxnLst/>
              <a:rect l="l" t="t" r="r" b="b"/>
              <a:pathLst>
                <a:path w="746633" h="4699">
                  <a:moveTo>
                    <a:pt x="0" y="0"/>
                  </a:moveTo>
                  <a:lnTo>
                    <a:pt x="746633" y="4699"/>
                  </a:lnTo>
                </a:path>
              </a:pathLst>
            </a:custGeom>
            <a:ln w="38100">
              <a:solidFill>
                <a:srgbClr val="767070"/>
              </a:solidFill>
            </a:ln>
          </p:spPr>
          <p:txBody>
            <a:bodyPr wrap="square" lIns="0" tIns="0" rIns="0" bIns="0" rtlCol="0">
              <a:noAutofit/>
            </a:bodyPr>
            <a:lstStyle/>
            <a:p>
              <a:endParaRPr sz="1350"/>
            </a:p>
          </p:txBody>
        </p:sp>
        <p:sp>
          <p:nvSpPr>
            <p:cNvPr id="16" name="object 40">
              <a:extLst>
                <a:ext uri="{FF2B5EF4-FFF2-40B4-BE49-F238E27FC236}">
                  <a16:creationId xmlns:a16="http://schemas.microsoft.com/office/drawing/2014/main" id="{229ACB4F-E49B-4EB2-9971-6D27D58DEAEC}"/>
                </a:ext>
              </a:extLst>
            </p:cNvPr>
            <p:cNvSpPr/>
            <p:nvPr/>
          </p:nvSpPr>
          <p:spPr>
            <a:xfrm>
              <a:off x="4320540" y="2394204"/>
              <a:ext cx="2308860" cy="1287780"/>
            </a:xfrm>
            <a:custGeom>
              <a:avLst/>
              <a:gdLst/>
              <a:ahLst/>
              <a:cxnLst/>
              <a:rect l="l" t="t" r="r" b="b"/>
              <a:pathLst>
                <a:path w="2308860" h="1287779">
                  <a:moveTo>
                    <a:pt x="0" y="643890"/>
                  </a:moveTo>
                  <a:lnTo>
                    <a:pt x="1154430" y="1287780"/>
                  </a:lnTo>
                  <a:lnTo>
                    <a:pt x="2308860" y="643890"/>
                  </a:lnTo>
                  <a:lnTo>
                    <a:pt x="1154430" y="0"/>
                  </a:lnTo>
                  <a:lnTo>
                    <a:pt x="0" y="643890"/>
                  </a:lnTo>
                  <a:close/>
                </a:path>
              </a:pathLst>
            </a:custGeom>
            <a:solidFill>
              <a:srgbClr val="B1A99D"/>
            </a:solidFill>
          </p:spPr>
          <p:txBody>
            <a:bodyPr wrap="square" lIns="0" tIns="0" rIns="0" bIns="0" rtlCol="0">
              <a:noAutofit/>
            </a:bodyPr>
            <a:lstStyle/>
            <a:p>
              <a:endParaRPr sz="1350"/>
            </a:p>
          </p:txBody>
        </p:sp>
        <p:sp>
          <p:nvSpPr>
            <p:cNvPr id="17" name="object 41">
              <a:extLst>
                <a:ext uri="{FF2B5EF4-FFF2-40B4-BE49-F238E27FC236}">
                  <a16:creationId xmlns:a16="http://schemas.microsoft.com/office/drawing/2014/main" id="{2EDE3F6E-9EB6-406F-ACE2-C2BF895EE9A4}"/>
                </a:ext>
              </a:extLst>
            </p:cNvPr>
            <p:cNvSpPr/>
            <p:nvPr/>
          </p:nvSpPr>
          <p:spPr>
            <a:xfrm>
              <a:off x="1914144" y="2529840"/>
              <a:ext cx="1905000" cy="1016508"/>
            </a:xfrm>
            <a:custGeom>
              <a:avLst/>
              <a:gdLst/>
              <a:ahLst/>
              <a:cxnLst/>
              <a:rect l="l" t="t" r="r" b="b"/>
              <a:pathLst>
                <a:path w="1905000" h="1016508">
                  <a:moveTo>
                    <a:pt x="0" y="508254"/>
                  </a:moveTo>
                  <a:lnTo>
                    <a:pt x="952500" y="1016508"/>
                  </a:lnTo>
                  <a:lnTo>
                    <a:pt x="1905000" y="508254"/>
                  </a:lnTo>
                  <a:lnTo>
                    <a:pt x="952500" y="0"/>
                  </a:lnTo>
                  <a:lnTo>
                    <a:pt x="0" y="508254"/>
                  </a:lnTo>
                  <a:close/>
                </a:path>
              </a:pathLst>
            </a:custGeom>
            <a:solidFill>
              <a:srgbClr val="B1A99D"/>
            </a:solidFill>
          </p:spPr>
          <p:txBody>
            <a:bodyPr wrap="square" lIns="0" tIns="0" rIns="0" bIns="0" rtlCol="0">
              <a:noAutofit/>
            </a:bodyPr>
            <a:lstStyle/>
            <a:p>
              <a:endParaRPr sz="1350"/>
            </a:p>
          </p:txBody>
        </p:sp>
        <p:sp>
          <p:nvSpPr>
            <p:cNvPr id="18" name="object 42">
              <a:extLst>
                <a:ext uri="{FF2B5EF4-FFF2-40B4-BE49-F238E27FC236}">
                  <a16:creationId xmlns:a16="http://schemas.microsoft.com/office/drawing/2014/main" id="{AF87D8C3-54F9-45E8-8585-6600FDD1B959}"/>
                </a:ext>
              </a:extLst>
            </p:cNvPr>
            <p:cNvSpPr/>
            <p:nvPr/>
          </p:nvSpPr>
          <p:spPr>
            <a:xfrm>
              <a:off x="5417820" y="2131314"/>
              <a:ext cx="114300" cy="263651"/>
            </a:xfrm>
            <a:custGeom>
              <a:avLst/>
              <a:gdLst/>
              <a:ahLst/>
              <a:cxnLst/>
              <a:rect l="l" t="t" r="r" b="b"/>
              <a:pathLst>
                <a:path w="114300" h="263651">
                  <a:moveTo>
                    <a:pt x="38100" y="149351"/>
                  </a:moveTo>
                  <a:lnTo>
                    <a:pt x="0" y="149351"/>
                  </a:lnTo>
                  <a:lnTo>
                    <a:pt x="57150" y="263651"/>
                  </a:lnTo>
                  <a:lnTo>
                    <a:pt x="114300" y="149351"/>
                  </a:lnTo>
                  <a:lnTo>
                    <a:pt x="76200" y="149351"/>
                  </a:lnTo>
                  <a:lnTo>
                    <a:pt x="76200" y="168401"/>
                  </a:lnTo>
                  <a:lnTo>
                    <a:pt x="38100" y="168401"/>
                  </a:lnTo>
                  <a:lnTo>
                    <a:pt x="38100" y="149351"/>
                  </a:lnTo>
                  <a:close/>
                </a:path>
                <a:path w="114300" h="263651">
                  <a:moveTo>
                    <a:pt x="38100" y="168401"/>
                  </a:moveTo>
                  <a:lnTo>
                    <a:pt x="76200" y="168401"/>
                  </a:lnTo>
                  <a:lnTo>
                    <a:pt x="76200" y="0"/>
                  </a:lnTo>
                  <a:lnTo>
                    <a:pt x="38100" y="0"/>
                  </a:lnTo>
                  <a:lnTo>
                    <a:pt x="38100" y="168401"/>
                  </a:lnTo>
                  <a:close/>
                </a:path>
              </a:pathLst>
            </a:custGeom>
            <a:solidFill>
              <a:srgbClr val="767070"/>
            </a:solidFill>
          </p:spPr>
          <p:txBody>
            <a:bodyPr wrap="square" lIns="0" tIns="0" rIns="0" bIns="0" rtlCol="0">
              <a:noAutofit/>
            </a:bodyPr>
            <a:lstStyle/>
            <a:p>
              <a:endParaRPr sz="1350"/>
            </a:p>
          </p:txBody>
        </p:sp>
        <p:sp>
          <p:nvSpPr>
            <p:cNvPr id="19" name="object 43">
              <a:extLst>
                <a:ext uri="{FF2B5EF4-FFF2-40B4-BE49-F238E27FC236}">
                  <a16:creationId xmlns:a16="http://schemas.microsoft.com/office/drawing/2014/main" id="{BD73EA43-491A-41AC-8698-6CC491F041D3}"/>
                </a:ext>
              </a:extLst>
            </p:cNvPr>
            <p:cNvSpPr/>
            <p:nvPr/>
          </p:nvSpPr>
          <p:spPr>
            <a:xfrm>
              <a:off x="3819905" y="3019044"/>
              <a:ext cx="500634" cy="76200"/>
            </a:xfrm>
            <a:custGeom>
              <a:avLst/>
              <a:gdLst/>
              <a:ahLst/>
              <a:cxnLst/>
              <a:rect l="l" t="t" r="r" b="b"/>
              <a:pathLst>
                <a:path w="500634" h="76200">
                  <a:moveTo>
                    <a:pt x="114300" y="38099"/>
                  </a:moveTo>
                  <a:lnTo>
                    <a:pt x="500634" y="38100"/>
                  </a:lnTo>
                  <a:lnTo>
                    <a:pt x="500634" y="0"/>
                  </a:lnTo>
                  <a:lnTo>
                    <a:pt x="95250" y="0"/>
                  </a:lnTo>
                  <a:lnTo>
                    <a:pt x="95250" y="38100"/>
                  </a:lnTo>
                  <a:lnTo>
                    <a:pt x="114300" y="38099"/>
                  </a:lnTo>
                  <a:close/>
                </a:path>
                <a:path w="500634" h="76200">
                  <a:moveTo>
                    <a:pt x="114300" y="0"/>
                  </a:moveTo>
                  <a:lnTo>
                    <a:pt x="114300" y="-38100"/>
                  </a:lnTo>
                  <a:lnTo>
                    <a:pt x="0" y="19050"/>
                  </a:lnTo>
                  <a:lnTo>
                    <a:pt x="114300" y="76200"/>
                  </a:lnTo>
                  <a:lnTo>
                    <a:pt x="114300" y="38099"/>
                  </a:lnTo>
                  <a:lnTo>
                    <a:pt x="95250" y="38100"/>
                  </a:lnTo>
                  <a:lnTo>
                    <a:pt x="95250" y="0"/>
                  </a:lnTo>
                  <a:lnTo>
                    <a:pt x="114300" y="0"/>
                  </a:lnTo>
                  <a:close/>
                </a:path>
              </a:pathLst>
            </a:custGeom>
            <a:solidFill>
              <a:srgbClr val="767070"/>
            </a:solidFill>
          </p:spPr>
          <p:txBody>
            <a:bodyPr wrap="square" lIns="0" tIns="0" rIns="0" bIns="0" rtlCol="0">
              <a:noAutofit/>
            </a:bodyPr>
            <a:lstStyle/>
            <a:p>
              <a:endParaRPr sz="1350"/>
            </a:p>
          </p:txBody>
        </p:sp>
        <p:sp>
          <p:nvSpPr>
            <p:cNvPr id="20" name="object 44">
              <a:extLst>
                <a:ext uri="{FF2B5EF4-FFF2-40B4-BE49-F238E27FC236}">
                  <a16:creationId xmlns:a16="http://schemas.microsoft.com/office/drawing/2014/main" id="{45BFB69C-A871-46AA-8EE8-782D9DCE2F0B}"/>
                </a:ext>
              </a:extLst>
            </p:cNvPr>
            <p:cNvSpPr/>
            <p:nvPr/>
          </p:nvSpPr>
          <p:spPr>
            <a:xfrm>
              <a:off x="2806700" y="3546983"/>
              <a:ext cx="114300" cy="444499"/>
            </a:xfrm>
            <a:custGeom>
              <a:avLst/>
              <a:gdLst/>
              <a:ahLst/>
              <a:cxnLst/>
              <a:rect l="l" t="t" r="r" b="b"/>
              <a:pathLst>
                <a:path w="114300" h="444499">
                  <a:moveTo>
                    <a:pt x="38145" y="330031"/>
                  </a:moveTo>
                  <a:lnTo>
                    <a:pt x="0" y="329691"/>
                  </a:lnTo>
                  <a:lnTo>
                    <a:pt x="56133" y="444499"/>
                  </a:lnTo>
                  <a:lnTo>
                    <a:pt x="114300" y="330707"/>
                  </a:lnTo>
                  <a:lnTo>
                    <a:pt x="76245" y="330369"/>
                  </a:lnTo>
                  <a:lnTo>
                    <a:pt x="76073" y="349376"/>
                  </a:lnTo>
                  <a:lnTo>
                    <a:pt x="37973" y="348995"/>
                  </a:lnTo>
                  <a:lnTo>
                    <a:pt x="38145" y="330031"/>
                  </a:lnTo>
                  <a:close/>
                </a:path>
                <a:path w="114300" h="444499">
                  <a:moveTo>
                    <a:pt x="37973" y="348995"/>
                  </a:moveTo>
                  <a:lnTo>
                    <a:pt x="76073" y="349376"/>
                  </a:lnTo>
                  <a:lnTo>
                    <a:pt x="76245" y="330369"/>
                  </a:lnTo>
                  <a:lnTo>
                    <a:pt x="79248" y="253"/>
                  </a:lnTo>
                  <a:lnTo>
                    <a:pt x="41148" y="0"/>
                  </a:lnTo>
                  <a:lnTo>
                    <a:pt x="38145" y="330031"/>
                  </a:lnTo>
                  <a:lnTo>
                    <a:pt x="37973" y="348995"/>
                  </a:lnTo>
                  <a:close/>
                </a:path>
              </a:pathLst>
            </a:custGeom>
            <a:solidFill>
              <a:srgbClr val="767070"/>
            </a:solidFill>
          </p:spPr>
          <p:txBody>
            <a:bodyPr wrap="square" lIns="0" tIns="0" rIns="0" bIns="0" rtlCol="0">
              <a:noAutofit/>
            </a:bodyPr>
            <a:lstStyle/>
            <a:p>
              <a:endParaRPr sz="1350"/>
            </a:p>
          </p:txBody>
        </p:sp>
        <p:sp>
          <p:nvSpPr>
            <p:cNvPr id="21" name="object 45">
              <a:extLst>
                <a:ext uri="{FF2B5EF4-FFF2-40B4-BE49-F238E27FC236}">
                  <a16:creationId xmlns:a16="http://schemas.microsoft.com/office/drawing/2014/main" id="{BE3052F6-4FB5-475D-B40B-0C5E83B27113}"/>
                </a:ext>
              </a:extLst>
            </p:cNvPr>
            <p:cNvSpPr/>
            <p:nvPr/>
          </p:nvSpPr>
          <p:spPr>
            <a:xfrm>
              <a:off x="2301240" y="3991355"/>
              <a:ext cx="1123188" cy="373380"/>
            </a:xfrm>
            <a:custGeom>
              <a:avLst/>
              <a:gdLst/>
              <a:ahLst/>
              <a:cxnLst/>
              <a:rect l="l" t="t" r="r" b="b"/>
              <a:pathLst>
                <a:path w="1123188" h="373379">
                  <a:moveTo>
                    <a:pt x="180721" y="0"/>
                  </a:moveTo>
                  <a:lnTo>
                    <a:pt x="165897" y="618"/>
                  </a:lnTo>
                  <a:lnTo>
                    <a:pt x="151404" y="2442"/>
                  </a:lnTo>
                  <a:lnTo>
                    <a:pt x="110370" y="14668"/>
                  </a:lnTo>
                  <a:lnTo>
                    <a:pt x="73984" y="36015"/>
                  </a:lnTo>
                  <a:lnTo>
                    <a:pt x="43498" y="65186"/>
                  </a:lnTo>
                  <a:lnTo>
                    <a:pt x="20169" y="100887"/>
                  </a:lnTo>
                  <a:lnTo>
                    <a:pt x="5251" y="141820"/>
                  </a:lnTo>
                  <a:lnTo>
                    <a:pt x="0" y="186690"/>
                  </a:lnTo>
                  <a:lnTo>
                    <a:pt x="598" y="202003"/>
                  </a:lnTo>
                  <a:lnTo>
                    <a:pt x="9212" y="245705"/>
                  </a:lnTo>
                  <a:lnTo>
                    <a:pt x="27073" y="285038"/>
                  </a:lnTo>
                  <a:lnTo>
                    <a:pt x="52927" y="318706"/>
                  </a:lnTo>
                  <a:lnTo>
                    <a:pt x="85519" y="345413"/>
                  </a:lnTo>
                  <a:lnTo>
                    <a:pt x="123594" y="363864"/>
                  </a:lnTo>
                  <a:lnTo>
                    <a:pt x="165897" y="372761"/>
                  </a:lnTo>
                  <a:lnTo>
                    <a:pt x="180721" y="373380"/>
                  </a:lnTo>
                  <a:lnTo>
                    <a:pt x="942467" y="373380"/>
                  </a:lnTo>
                  <a:lnTo>
                    <a:pt x="985900" y="367955"/>
                  </a:lnTo>
                  <a:lnTo>
                    <a:pt x="1025524" y="352545"/>
                  </a:lnTo>
                  <a:lnTo>
                    <a:pt x="1060083" y="328446"/>
                  </a:lnTo>
                  <a:lnTo>
                    <a:pt x="1088322" y="296954"/>
                  </a:lnTo>
                  <a:lnTo>
                    <a:pt x="1108987" y="259365"/>
                  </a:lnTo>
                  <a:lnTo>
                    <a:pt x="1120823" y="216976"/>
                  </a:lnTo>
                  <a:lnTo>
                    <a:pt x="1123188" y="186690"/>
                  </a:lnTo>
                  <a:lnTo>
                    <a:pt x="1122589" y="171376"/>
                  </a:lnTo>
                  <a:lnTo>
                    <a:pt x="1113975" y="127674"/>
                  </a:lnTo>
                  <a:lnTo>
                    <a:pt x="1096114" y="88341"/>
                  </a:lnTo>
                  <a:lnTo>
                    <a:pt x="1070260" y="54673"/>
                  </a:lnTo>
                  <a:lnTo>
                    <a:pt x="1037668" y="27966"/>
                  </a:lnTo>
                  <a:lnTo>
                    <a:pt x="999593" y="9515"/>
                  </a:lnTo>
                  <a:lnTo>
                    <a:pt x="957290" y="618"/>
                  </a:lnTo>
                  <a:lnTo>
                    <a:pt x="942467" y="0"/>
                  </a:lnTo>
                  <a:lnTo>
                    <a:pt x="180721" y="0"/>
                  </a:lnTo>
                  <a:close/>
                </a:path>
              </a:pathLst>
            </a:custGeom>
            <a:solidFill>
              <a:srgbClr val="FF0000"/>
            </a:solidFill>
          </p:spPr>
          <p:txBody>
            <a:bodyPr wrap="square" lIns="0" tIns="0" rIns="0" bIns="0" rtlCol="0">
              <a:noAutofit/>
            </a:bodyPr>
            <a:lstStyle/>
            <a:p>
              <a:endParaRPr sz="1350"/>
            </a:p>
          </p:txBody>
        </p:sp>
        <p:sp>
          <p:nvSpPr>
            <p:cNvPr id="22" name="object 46">
              <a:extLst>
                <a:ext uri="{FF2B5EF4-FFF2-40B4-BE49-F238E27FC236}">
                  <a16:creationId xmlns:a16="http://schemas.microsoft.com/office/drawing/2014/main" id="{8C971373-55E7-4A13-AD48-15637CEE4D5A}"/>
                </a:ext>
              </a:extLst>
            </p:cNvPr>
            <p:cNvSpPr/>
            <p:nvPr/>
          </p:nvSpPr>
          <p:spPr>
            <a:xfrm>
              <a:off x="877824" y="2131314"/>
              <a:ext cx="114300" cy="926591"/>
            </a:xfrm>
            <a:custGeom>
              <a:avLst/>
              <a:gdLst/>
              <a:ahLst/>
              <a:cxnLst/>
              <a:rect l="l" t="t" r="r" b="b"/>
              <a:pathLst>
                <a:path w="114300" h="926591">
                  <a:moveTo>
                    <a:pt x="76200" y="95250"/>
                  </a:moveTo>
                  <a:lnTo>
                    <a:pt x="38100" y="95250"/>
                  </a:lnTo>
                  <a:lnTo>
                    <a:pt x="76200" y="114299"/>
                  </a:lnTo>
                  <a:lnTo>
                    <a:pt x="114300" y="114300"/>
                  </a:lnTo>
                  <a:lnTo>
                    <a:pt x="57150" y="0"/>
                  </a:lnTo>
                  <a:lnTo>
                    <a:pt x="38100" y="95250"/>
                  </a:lnTo>
                  <a:lnTo>
                    <a:pt x="76200" y="95250"/>
                  </a:lnTo>
                  <a:close/>
                </a:path>
                <a:path w="114300" h="926591">
                  <a:moveTo>
                    <a:pt x="57150" y="888491"/>
                  </a:moveTo>
                  <a:lnTo>
                    <a:pt x="38100" y="114299"/>
                  </a:lnTo>
                  <a:lnTo>
                    <a:pt x="38100" y="926591"/>
                  </a:lnTo>
                  <a:lnTo>
                    <a:pt x="76200" y="907541"/>
                  </a:lnTo>
                  <a:lnTo>
                    <a:pt x="57150" y="888491"/>
                  </a:lnTo>
                  <a:close/>
                </a:path>
                <a:path w="114300" h="926591">
                  <a:moveTo>
                    <a:pt x="38100" y="926591"/>
                  </a:moveTo>
                  <a:lnTo>
                    <a:pt x="1037082" y="926591"/>
                  </a:lnTo>
                  <a:lnTo>
                    <a:pt x="1037082" y="888491"/>
                  </a:lnTo>
                  <a:lnTo>
                    <a:pt x="76200" y="888491"/>
                  </a:lnTo>
                  <a:lnTo>
                    <a:pt x="76200" y="114299"/>
                  </a:lnTo>
                  <a:lnTo>
                    <a:pt x="38100" y="95250"/>
                  </a:lnTo>
                  <a:lnTo>
                    <a:pt x="57150" y="0"/>
                  </a:lnTo>
                  <a:lnTo>
                    <a:pt x="0" y="114300"/>
                  </a:lnTo>
                  <a:lnTo>
                    <a:pt x="38100" y="114299"/>
                  </a:lnTo>
                  <a:lnTo>
                    <a:pt x="57150" y="888491"/>
                  </a:lnTo>
                  <a:lnTo>
                    <a:pt x="76200" y="907541"/>
                  </a:lnTo>
                  <a:lnTo>
                    <a:pt x="38100" y="926591"/>
                  </a:lnTo>
                  <a:close/>
                </a:path>
              </a:pathLst>
            </a:custGeom>
            <a:solidFill>
              <a:srgbClr val="767070"/>
            </a:solidFill>
          </p:spPr>
          <p:txBody>
            <a:bodyPr wrap="square" lIns="0" tIns="0" rIns="0" bIns="0" rtlCol="0">
              <a:noAutofit/>
            </a:bodyPr>
            <a:lstStyle/>
            <a:p>
              <a:endParaRPr sz="1350"/>
            </a:p>
          </p:txBody>
        </p:sp>
        <p:sp>
          <p:nvSpPr>
            <p:cNvPr id="23" name="object 47">
              <a:extLst>
                <a:ext uri="{FF2B5EF4-FFF2-40B4-BE49-F238E27FC236}">
                  <a16:creationId xmlns:a16="http://schemas.microsoft.com/office/drawing/2014/main" id="{49E0F5E1-6060-4871-986C-55529441AE39}"/>
                </a:ext>
              </a:extLst>
            </p:cNvPr>
            <p:cNvSpPr/>
            <p:nvPr/>
          </p:nvSpPr>
          <p:spPr>
            <a:xfrm>
              <a:off x="5417820" y="3682746"/>
              <a:ext cx="114300" cy="483743"/>
            </a:xfrm>
            <a:custGeom>
              <a:avLst/>
              <a:gdLst/>
              <a:ahLst/>
              <a:cxnLst/>
              <a:rect l="l" t="t" r="r" b="b"/>
              <a:pathLst>
                <a:path w="114300" h="483743">
                  <a:moveTo>
                    <a:pt x="38100" y="369442"/>
                  </a:moveTo>
                  <a:lnTo>
                    <a:pt x="0" y="369442"/>
                  </a:lnTo>
                  <a:lnTo>
                    <a:pt x="57150" y="483742"/>
                  </a:lnTo>
                  <a:lnTo>
                    <a:pt x="114300" y="369442"/>
                  </a:lnTo>
                  <a:lnTo>
                    <a:pt x="76200" y="369442"/>
                  </a:lnTo>
                  <a:lnTo>
                    <a:pt x="76200" y="388492"/>
                  </a:lnTo>
                  <a:lnTo>
                    <a:pt x="38100" y="388492"/>
                  </a:lnTo>
                  <a:lnTo>
                    <a:pt x="38100" y="369442"/>
                  </a:lnTo>
                  <a:close/>
                </a:path>
                <a:path w="114300" h="483743">
                  <a:moveTo>
                    <a:pt x="38100" y="388492"/>
                  </a:moveTo>
                  <a:lnTo>
                    <a:pt x="76200" y="388492"/>
                  </a:lnTo>
                  <a:lnTo>
                    <a:pt x="76200" y="0"/>
                  </a:lnTo>
                  <a:lnTo>
                    <a:pt x="38100" y="0"/>
                  </a:lnTo>
                  <a:lnTo>
                    <a:pt x="38100" y="388492"/>
                  </a:lnTo>
                  <a:close/>
                </a:path>
              </a:pathLst>
            </a:custGeom>
            <a:solidFill>
              <a:srgbClr val="767070"/>
            </a:solidFill>
          </p:spPr>
          <p:txBody>
            <a:bodyPr wrap="square" lIns="0" tIns="0" rIns="0" bIns="0" rtlCol="0">
              <a:noAutofit/>
            </a:bodyPr>
            <a:lstStyle/>
            <a:p>
              <a:endParaRPr sz="1350"/>
            </a:p>
          </p:txBody>
        </p:sp>
        <p:sp>
          <p:nvSpPr>
            <p:cNvPr id="24" name="object 48">
              <a:extLst>
                <a:ext uri="{FF2B5EF4-FFF2-40B4-BE49-F238E27FC236}">
                  <a16:creationId xmlns:a16="http://schemas.microsoft.com/office/drawing/2014/main" id="{37AB2EBC-3EBE-4CF9-B4EF-62901E0F2FE7}"/>
                </a:ext>
              </a:extLst>
            </p:cNvPr>
            <p:cNvSpPr/>
            <p:nvPr/>
          </p:nvSpPr>
          <p:spPr>
            <a:xfrm>
              <a:off x="4707636" y="4165091"/>
              <a:ext cx="1533143" cy="708660"/>
            </a:xfrm>
            <a:custGeom>
              <a:avLst/>
              <a:gdLst/>
              <a:ahLst/>
              <a:cxnLst/>
              <a:rect l="l" t="t" r="r" b="b"/>
              <a:pathLst>
                <a:path w="1533143" h="708660">
                  <a:moveTo>
                    <a:pt x="0" y="708660"/>
                  </a:moveTo>
                  <a:lnTo>
                    <a:pt x="1533143" y="708660"/>
                  </a:lnTo>
                  <a:lnTo>
                    <a:pt x="1533143" y="0"/>
                  </a:lnTo>
                  <a:lnTo>
                    <a:pt x="0" y="0"/>
                  </a:lnTo>
                  <a:lnTo>
                    <a:pt x="0" y="708660"/>
                  </a:lnTo>
                  <a:close/>
                </a:path>
              </a:pathLst>
            </a:custGeom>
            <a:solidFill>
              <a:srgbClr val="9F23B5"/>
            </a:solidFill>
          </p:spPr>
          <p:txBody>
            <a:bodyPr wrap="square" lIns="0" tIns="0" rIns="0" bIns="0" rtlCol="0">
              <a:noAutofit/>
            </a:bodyPr>
            <a:lstStyle/>
            <a:p>
              <a:endParaRPr sz="1350"/>
            </a:p>
          </p:txBody>
        </p:sp>
        <p:sp>
          <p:nvSpPr>
            <p:cNvPr id="25" name="object 49">
              <a:extLst>
                <a:ext uri="{FF2B5EF4-FFF2-40B4-BE49-F238E27FC236}">
                  <a16:creationId xmlns:a16="http://schemas.microsoft.com/office/drawing/2014/main" id="{BC593918-1F6B-4152-9A0F-6E9EA7EC04D2}"/>
                </a:ext>
              </a:extLst>
            </p:cNvPr>
            <p:cNvSpPr/>
            <p:nvPr/>
          </p:nvSpPr>
          <p:spPr>
            <a:xfrm>
              <a:off x="6428232" y="3384804"/>
              <a:ext cx="2644140" cy="2272284"/>
            </a:xfrm>
            <a:custGeom>
              <a:avLst/>
              <a:gdLst/>
              <a:ahLst/>
              <a:cxnLst/>
              <a:rect l="l" t="t" r="r" b="b"/>
              <a:pathLst>
                <a:path w="2644140" h="2272284">
                  <a:moveTo>
                    <a:pt x="0" y="378714"/>
                  </a:moveTo>
                  <a:lnTo>
                    <a:pt x="0" y="1893570"/>
                  </a:lnTo>
                  <a:lnTo>
                    <a:pt x="1255" y="1924631"/>
                  </a:lnTo>
                  <a:lnTo>
                    <a:pt x="11005" y="1984582"/>
                  </a:lnTo>
                  <a:lnTo>
                    <a:pt x="29759" y="2040987"/>
                  </a:lnTo>
                  <a:lnTo>
                    <a:pt x="56737" y="2093065"/>
                  </a:lnTo>
                  <a:lnTo>
                    <a:pt x="91159" y="2140037"/>
                  </a:lnTo>
                  <a:lnTo>
                    <a:pt x="132246" y="2181124"/>
                  </a:lnTo>
                  <a:lnTo>
                    <a:pt x="179218" y="2215546"/>
                  </a:lnTo>
                  <a:lnTo>
                    <a:pt x="231296" y="2242524"/>
                  </a:lnTo>
                  <a:lnTo>
                    <a:pt x="287701" y="2261278"/>
                  </a:lnTo>
                  <a:lnTo>
                    <a:pt x="347652" y="2271028"/>
                  </a:lnTo>
                  <a:lnTo>
                    <a:pt x="378713" y="2272284"/>
                  </a:lnTo>
                  <a:lnTo>
                    <a:pt x="2265425" y="2272284"/>
                  </a:lnTo>
                  <a:lnTo>
                    <a:pt x="2326858" y="2267327"/>
                  </a:lnTo>
                  <a:lnTo>
                    <a:pt x="2385133" y="2252977"/>
                  </a:lnTo>
                  <a:lnTo>
                    <a:pt x="2439471" y="2230014"/>
                  </a:lnTo>
                  <a:lnTo>
                    <a:pt x="2489094" y="2199217"/>
                  </a:lnTo>
                  <a:lnTo>
                    <a:pt x="2533221" y="2161365"/>
                  </a:lnTo>
                  <a:lnTo>
                    <a:pt x="2571073" y="2117238"/>
                  </a:lnTo>
                  <a:lnTo>
                    <a:pt x="2601870" y="2067615"/>
                  </a:lnTo>
                  <a:lnTo>
                    <a:pt x="2624833" y="2013277"/>
                  </a:lnTo>
                  <a:lnTo>
                    <a:pt x="2639183" y="1955002"/>
                  </a:lnTo>
                  <a:lnTo>
                    <a:pt x="2644140" y="1893570"/>
                  </a:lnTo>
                  <a:lnTo>
                    <a:pt x="2644140" y="378714"/>
                  </a:lnTo>
                  <a:lnTo>
                    <a:pt x="2639183" y="317281"/>
                  </a:lnTo>
                  <a:lnTo>
                    <a:pt x="2624833" y="259006"/>
                  </a:lnTo>
                  <a:lnTo>
                    <a:pt x="2601870" y="204668"/>
                  </a:lnTo>
                  <a:lnTo>
                    <a:pt x="2571073" y="155045"/>
                  </a:lnTo>
                  <a:lnTo>
                    <a:pt x="2533221" y="110918"/>
                  </a:lnTo>
                  <a:lnTo>
                    <a:pt x="2489094" y="73066"/>
                  </a:lnTo>
                  <a:lnTo>
                    <a:pt x="2439471" y="42269"/>
                  </a:lnTo>
                  <a:lnTo>
                    <a:pt x="2385133" y="19306"/>
                  </a:lnTo>
                  <a:lnTo>
                    <a:pt x="2326858" y="4956"/>
                  </a:lnTo>
                  <a:lnTo>
                    <a:pt x="2265425" y="0"/>
                  </a:lnTo>
                  <a:lnTo>
                    <a:pt x="378713" y="0"/>
                  </a:lnTo>
                  <a:lnTo>
                    <a:pt x="317281" y="4956"/>
                  </a:lnTo>
                  <a:lnTo>
                    <a:pt x="259006" y="19306"/>
                  </a:lnTo>
                  <a:lnTo>
                    <a:pt x="204668" y="42269"/>
                  </a:lnTo>
                  <a:lnTo>
                    <a:pt x="155045" y="73066"/>
                  </a:lnTo>
                  <a:lnTo>
                    <a:pt x="110918" y="110918"/>
                  </a:lnTo>
                  <a:lnTo>
                    <a:pt x="73066" y="155045"/>
                  </a:lnTo>
                  <a:lnTo>
                    <a:pt x="42269" y="204668"/>
                  </a:lnTo>
                  <a:lnTo>
                    <a:pt x="19306" y="259006"/>
                  </a:lnTo>
                  <a:lnTo>
                    <a:pt x="4956" y="317281"/>
                  </a:lnTo>
                  <a:lnTo>
                    <a:pt x="0" y="378714"/>
                  </a:lnTo>
                  <a:close/>
                </a:path>
              </a:pathLst>
            </a:custGeom>
            <a:solidFill>
              <a:srgbClr val="9F23B5"/>
            </a:solidFill>
          </p:spPr>
          <p:txBody>
            <a:bodyPr wrap="square" lIns="0" tIns="0" rIns="0" bIns="0" rtlCol="0">
              <a:noAutofit/>
            </a:bodyPr>
            <a:lstStyle/>
            <a:p>
              <a:endParaRPr sz="1350"/>
            </a:p>
          </p:txBody>
        </p:sp>
        <p:sp>
          <p:nvSpPr>
            <p:cNvPr id="26" name="object 50">
              <a:extLst>
                <a:ext uri="{FF2B5EF4-FFF2-40B4-BE49-F238E27FC236}">
                  <a16:creationId xmlns:a16="http://schemas.microsoft.com/office/drawing/2014/main" id="{86D95D2C-5E2C-44C5-8FB1-3F89325FA28D}"/>
                </a:ext>
              </a:extLst>
            </p:cNvPr>
            <p:cNvSpPr/>
            <p:nvPr/>
          </p:nvSpPr>
          <p:spPr>
            <a:xfrm>
              <a:off x="6241542" y="4520946"/>
              <a:ext cx="186562" cy="762"/>
            </a:xfrm>
            <a:custGeom>
              <a:avLst/>
              <a:gdLst/>
              <a:ahLst/>
              <a:cxnLst/>
              <a:rect l="l" t="t" r="r" b="b"/>
              <a:pathLst>
                <a:path w="186562" h="762">
                  <a:moveTo>
                    <a:pt x="0" y="0"/>
                  </a:moveTo>
                  <a:lnTo>
                    <a:pt x="186562" y="761"/>
                  </a:lnTo>
                </a:path>
              </a:pathLst>
            </a:custGeom>
            <a:ln w="38099">
              <a:solidFill>
                <a:srgbClr val="767070"/>
              </a:solidFill>
            </a:ln>
          </p:spPr>
          <p:txBody>
            <a:bodyPr wrap="square" lIns="0" tIns="0" rIns="0" bIns="0" rtlCol="0">
              <a:noAutofit/>
            </a:bodyPr>
            <a:lstStyle/>
            <a:p>
              <a:endParaRPr sz="1350"/>
            </a:p>
          </p:txBody>
        </p:sp>
        <p:sp>
          <p:nvSpPr>
            <p:cNvPr id="27" name="object 51">
              <a:extLst>
                <a:ext uri="{FF2B5EF4-FFF2-40B4-BE49-F238E27FC236}">
                  <a16:creationId xmlns:a16="http://schemas.microsoft.com/office/drawing/2014/main" id="{86B658B2-9E1D-4345-BCF8-0DE59A41C455}"/>
                </a:ext>
              </a:extLst>
            </p:cNvPr>
            <p:cNvSpPr/>
            <p:nvPr/>
          </p:nvSpPr>
          <p:spPr>
            <a:xfrm>
              <a:off x="2069592" y="5097780"/>
              <a:ext cx="2232660" cy="926591"/>
            </a:xfrm>
            <a:custGeom>
              <a:avLst/>
              <a:gdLst/>
              <a:ahLst/>
              <a:cxnLst/>
              <a:rect l="l" t="t" r="r" b="b"/>
              <a:pathLst>
                <a:path w="2232660" h="926591">
                  <a:moveTo>
                    <a:pt x="0" y="463296"/>
                  </a:moveTo>
                  <a:lnTo>
                    <a:pt x="1116330" y="926592"/>
                  </a:lnTo>
                  <a:lnTo>
                    <a:pt x="2232660" y="463296"/>
                  </a:lnTo>
                  <a:lnTo>
                    <a:pt x="1116330" y="0"/>
                  </a:lnTo>
                  <a:lnTo>
                    <a:pt x="0" y="463296"/>
                  </a:lnTo>
                  <a:close/>
                </a:path>
              </a:pathLst>
            </a:custGeom>
            <a:solidFill>
              <a:srgbClr val="B1A99D"/>
            </a:solidFill>
          </p:spPr>
          <p:txBody>
            <a:bodyPr wrap="square" lIns="0" tIns="0" rIns="0" bIns="0" rtlCol="0">
              <a:noAutofit/>
            </a:bodyPr>
            <a:lstStyle/>
            <a:p>
              <a:endParaRPr sz="1350"/>
            </a:p>
          </p:txBody>
        </p:sp>
        <p:sp>
          <p:nvSpPr>
            <p:cNvPr id="28" name="object 52">
              <a:extLst>
                <a:ext uri="{FF2B5EF4-FFF2-40B4-BE49-F238E27FC236}">
                  <a16:creationId xmlns:a16="http://schemas.microsoft.com/office/drawing/2014/main" id="{F99CBE66-3437-42DC-A32B-05EA7AB591AE}"/>
                </a:ext>
              </a:extLst>
            </p:cNvPr>
            <p:cNvSpPr/>
            <p:nvPr/>
          </p:nvSpPr>
          <p:spPr>
            <a:xfrm>
              <a:off x="4303014" y="5542788"/>
              <a:ext cx="405891" cy="76200"/>
            </a:xfrm>
            <a:custGeom>
              <a:avLst/>
              <a:gdLst/>
              <a:ahLst/>
              <a:cxnLst/>
              <a:rect l="l" t="t" r="r" b="b"/>
              <a:pathLst>
                <a:path w="405891" h="76200">
                  <a:moveTo>
                    <a:pt x="114300" y="38099"/>
                  </a:moveTo>
                  <a:lnTo>
                    <a:pt x="405891" y="38100"/>
                  </a:lnTo>
                  <a:lnTo>
                    <a:pt x="405891" y="0"/>
                  </a:lnTo>
                  <a:lnTo>
                    <a:pt x="95250" y="0"/>
                  </a:lnTo>
                  <a:lnTo>
                    <a:pt x="95250" y="38100"/>
                  </a:lnTo>
                  <a:lnTo>
                    <a:pt x="114300" y="38099"/>
                  </a:lnTo>
                  <a:close/>
                </a:path>
                <a:path w="405891" h="76200">
                  <a:moveTo>
                    <a:pt x="114300" y="0"/>
                  </a:moveTo>
                  <a:lnTo>
                    <a:pt x="114300" y="-38100"/>
                  </a:lnTo>
                  <a:lnTo>
                    <a:pt x="0" y="19050"/>
                  </a:lnTo>
                  <a:lnTo>
                    <a:pt x="114300" y="76200"/>
                  </a:lnTo>
                  <a:lnTo>
                    <a:pt x="114300" y="38099"/>
                  </a:lnTo>
                  <a:lnTo>
                    <a:pt x="95250" y="38100"/>
                  </a:lnTo>
                  <a:lnTo>
                    <a:pt x="95250" y="0"/>
                  </a:lnTo>
                  <a:lnTo>
                    <a:pt x="114300" y="0"/>
                  </a:lnTo>
                  <a:close/>
                </a:path>
              </a:pathLst>
            </a:custGeom>
            <a:solidFill>
              <a:srgbClr val="767070"/>
            </a:solidFill>
          </p:spPr>
          <p:txBody>
            <a:bodyPr wrap="square" lIns="0" tIns="0" rIns="0" bIns="0" rtlCol="0">
              <a:noAutofit/>
            </a:bodyPr>
            <a:lstStyle/>
            <a:p>
              <a:endParaRPr sz="1350"/>
            </a:p>
          </p:txBody>
        </p:sp>
        <p:sp>
          <p:nvSpPr>
            <p:cNvPr id="29" name="object 53">
              <a:extLst>
                <a:ext uri="{FF2B5EF4-FFF2-40B4-BE49-F238E27FC236}">
                  <a16:creationId xmlns:a16="http://schemas.microsoft.com/office/drawing/2014/main" id="{17C563B3-712C-413A-AB58-FC11E50E6AF7}"/>
                </a:ext>
              </a:extLst>
            </p:cNvPr>
            <p:cNvSpPr/>
            <p:nvPr/>
          </p:nvSpPr>
          <p:spPr>
            <a:xfrm>
              <a:off x="4707636" y="5207508"/>
              <a:ext cx="1533143" cy="707136"/>
            </a:xfrm>
            <a:custGeom>
              <a:avLst/>
              <a:gdLst/>
              <a:ahLst/>
              <a:cxnLst/>
              <a:rect l="l" t="t" r="r" b="b"/>
              <a:pathLst>
                <a:path w="1533143" h="707136">
                  <a:moveTo>
                    <a:pt x="0" y="707136"/>
                  </a:moveTo>
                  <a:lnTo>
                    <a:pt x="1533143" y="707136"/>
                  </a:lnTo>
                  <a:lnTo>
                    <a:pt x="1533143" y="0"/>
                  </a:lnTo>
                  <a:lnTo>
                    <a:pt x="0" y="0"/>
                  </a:lnTo>
                  <a:lnTo>
                    <a:pt x="0" y="707136"/>
                  </a:lnTo>
                  <a:close/>
                </a:path>
              </a:pathLst>
            </a:custGeom>
            <a:solidFill>
              <a:srgbClr val="9F23B5"/>
            </a:solidFill>
          </p:spPr>
          <p:txBody>
            <a:bodyPr wrap="square" lIns="0" tIns="0" rIns="0" bIns="0" rtlCol="0">
              <a:noAutofit/>
            </a:bodyPr>
            <a:lstStyle/>
            <a:p>
              <a:endParaRPr sz="1350"/>
            </a:p>
          </p:txBody>
        </p:sp>
        <p:sp>
          <p:nvSpPr>
            <p:cNvPr id="30" name="object 54">
              <a:extLst>
                <a:ext uri="{FF2B5EF4-FFF2-40B4-BE49-F238E27FC236}">
                  <a16:creationId xmlns:a16="http://schemas.microsoft.com/office/drawing/2014/main" id="{98B9E74D-222F-48B7-9AF3-024B918A3AA5}"/>
                </a:ext>
              </a:extLst>
            </p:cNvPr>
            <p:cNvSpPr/>
            <p:nvPr/>
          </p:nvSpPr>
          <p:spPr>
            <a:xfrm>
              <a:off x="5417820" y="4874514"/>
              <a:ext cx="114300" cy="333121"/>
            </a:xfrm>
            <a:custGeom>
              <a:avLst/>
              <a:gdLst/>
              <a:ahLst/>
              <a:cxnLst/>
              <a:rect l="l" t="t" r="r" b="b"/>
              <a:pathLst>
                <a:path w="114300" h="333121">
                  <a:moveTo>
                    <a:pt x="38100" y="218820"/>
                  </a:moveTo>
                  <a:lnTo>
                    <a:pt x="0" y="218821"/>
                  </a:lnTo>
                  <a:lnTo>
                    <a:pt x="57150" y="333121"/>
                  </a:lnTo>
                  <a:lnTo>
                    <a:pt x="114300" y="218821"/>
                  </a:lnTo>
                  <a:lnTo>
                    <a:pt x="76200" y="218820"/>
                  </a:lnTo>
                  <a:lnTo>
                    <a:pt x="76200" y="237871"/>
                  </a:lnTo>
                  <a:lnTo>
                    <a:pt x="38100" y="237871"/>
                  </a:lnTo>
                  <a:lnTo>
                    <a:pt x="38100" y="218820"/>
                  </a:lnTo>
                  <a:close/>
                </a:path>
                <a:path w="114300" h="333121">
                  <a:moveTo>
                    <a:pt x="38100" y="237871"/>
                  </a:moveTo>
                  <a:lnTo>
                    <a:pt x="76200" y="237871"/>
                  </a:lnTo>
                  <a:lnTo>
                    <a:pt x="76200" y="0"/>
                  </a:lnTo>
                  <a:lnTo>
                    <a:pt x="38100" y="0"/>
                  </a:lnTo>
                  <a:lnTo>
                    <a:pt x="38100" y="237871"/>
                  </a:lnTo>
                  <a:close/>
                </a:path>
              </a:pathLst>
            </a:custGeom>
            <a:solidFill>
              <a:srgbClr val="767070"/>
            </a:solidFill>
          </p:spPr>
          <p:txBody>
            <a:bodyPr wrap="square" lIns="0" tIns="0" rIns="0" bIns="0" rtlCol="0">
              <a:noAutofit/>
            </a:bodyPr>
            <a:lstStyle/>
            <a:p>
              <a:endParaRPr sz="1350"/>
            </a:p>
          </p:txBody>
        </p:sp>
        <p:sp>
          <p:nvSpPr>
            <p:cNvPr id="31" name="object 55">
              <a:extLst>
                <a:ext uri="{FF2B5EF4-FFF2-40B4-BE49-F238E27FC236}">
                  <a16:creationId xmlns:a16="http://schemas.microsoft.com/office/drawing/2014/main" id="{C7674EA6-976D-4A2C-9BE6-385E9A8E097D}"/>
                </a:ext>
              </a:extLst>
            </p:cNvPr>
            <p:cNvSpPr/>
            <p:nvPr/>
          </p:nvSpPr>
          <p:spPr>
            <a:xfrm>
              <a:off x="3130296" y="6025134"/>
              <a:ext cx="114300" cy="368896"/>
            </a:xfrm>
            <a:custGeom>
              <a:avLst/>
              <a:gdLst/>
              <a:ahLst/>
              <a:cxnLst/>
              <a:rect l="l" t="t" r="r" b="b"/>
              <a:pathLst>
                <a:path w="114300" h="368896">
                  <a:moveTo>
                    <a:pt x="38100" y="254596"/>
                  </a:moveTo>
                  <a:lnTo>
                    <a:pt x="0" y="254596"/>
                  </a:lnTo>
                  <a:lnTo>
                    <a:pt x="57150" y="368896"/>
                  </a:lnTo>
                  <a:lnTo>
                    <a:pt x="114300" y="254596"/>
                  </a:lnTo>
                  <a:lnTo>
                    <a:pt x="76200" y="254596"/>
                  </a:lnTo>
                  <a:lnTo>
                    <a:pt x="76200" y="273646"/>
                  </a:lnTo>
                  <a:lnTo>
                    <a:pt x="38100" y="273646"/>
                  </a:lnTo>
                  <a:lnTo>
                    <a:pt x="38100" y="254596"/>
                  </a:lnTo>
                  <a:close/>
                </a:path>
                <a:path w="114300" h="368896">
                  <a:moveTo>
                    <a:pt x="38100" y="273646"/>
                  </a:moveTo>
                  <a:lnTo>
                    <a:pt x="76200" y="273646"/>
                  </a:lnTo>
                  <a:lnTo>
                    <a:pt x="76200" y="0"/>
                  </a:lnTo>
                  <a:lnTo>
                    <a:pt x="38100" y="0"/>
                  </a:lnTo>
                  <a:lnTo>
                    <a:pt x="38100" y="273646"/>
                  </a:lnTo>
                  <a:close/>
                </a:path>
              </a:pathLst>
            </a:custGeom>
            <a:solidFill>
              <a:srgbClr val="767070"/>
            </a:solidFill>
          </p:spPr>
          <p:txBody>
            <a:bodyPr wrap="square" lIns="0" tIns="0" rIns="0" bIns="0" rtlCol="0">
              <a:noAutofit/>
            </a:bodyPr>
            <a:lstStyle/>
            <a:p>
              <a:endParaRPr sz="1350"/>
            </a:p>
          </p:txBody>
        </p:sp>
        <p:sp>
          <p:nvSpPr>
            <p:cNvPr id="32" name="object 56">
              <a:extLst>
                <a:ext uri="{FF2B5EF4-FFF2-40B4-BE49-F238E27FC236}">
                  <a16:creationId xmlns:a16="http://schemas.microsoft.com/office/drawing/2014/main" id="{F68A07A7-C27E-4BE5-A070-4BB5E16D28F8}"/>
                </a:ext>
              </a:extLst>
            </p:cNvPr>
            <p:cNvSpPr/>
            <p:nvPr/>
          </p:nvSpPr>
          <p:spPr>
            <a:xfrm>
              <a:off x="2624328" y="6393180"/>
              <a:ext cx="1123188" cy="373380"/>
            </a:xfrm>
            <a:custGeom>
              <a:avLst/>
              <a:gdLst/>
              <a:ahLst/>
              <a:cxnLst/>
              <a:rect l="l" t="t" r="r" b="b"/>
              <a:pathLst>
                <a:path w="1123188" h="373379">
                  <a:moveTo>
                    <a:pt x="180721" y="0"/>
                  </a:moveTo>
                  <a:lnTo>
                    <a:pt x="165897" y="618"/>
                  </a:lnTo>
                  <a:lnTo>
                    <a:pt x="151404" y="2443"/>
                  </a:lnTo>
                  <a:lnTo>
                    <a:pt x="110370" y="14670"/>
                  </a:lnTo>
                  <a:lnTo>
                    <a:pt x="73984" y="36018"/>
                  </a:lnTo>
                  <a:lnTo>
                    <a:pt x="43498" y="65192"/>
                  </a:lnTo>
                  <a:lnTo>
                    <a:pt x="20169" y="100892"/>
                  </a:lnTo>
                  <a:lnTo>
                    <a:pt x="5251" y="141824"/>
                  </a:lnTo>
                  <a:lnTo>
                    <a:pt x="0" y="186690"/>
                  </a:lnTo>
                  <a:lnTo>
                    <a:pt x="598" y="202002"/>
                  </a:lnTo>
                  <a:lnTo>
                    <a:pt x="9212" y="245700"/>
                  </a:lnTo>
                  <a:lnTo>
                    <a:pt x="27073" y="285032"/>
                  </a:lnTo>
                  <a:lnTo>
                    <a:pt x="52927" y="318701"/>
                  </a:lnTo>
                  <a:lnTo>
                    <a:pt x="85519" y="345410"/>
                  </a:lnTo>
                  <a:lnTo>
                    <a:pt x="123594" y="363862"/>
                  </a:lnTo>
                  <a:lnTo>
                    <a:pt x="165897" y="372761"/>
                  </a:lnTo>
                  <a:lnTo>
                    <a:pt x="180721" y="373380"/>
                  </a:lnTo>
                  <a:lnTo>
                    <a:pt x="942467" y="373380"/>
                  </a:lnTo>
                  <a:lnTo>
                    <a:pt x="985900" y="367954"/>
                  </a:lnTo>
                  <a:lnTo>
                    <a:pt x="1025524" y="352542"/>
                  </a:lnTo>
                  <a:lnTo>
                    <a:pt x="1060083" y="328442"/>
                  </a:lnTo>
                  <a:lnTo>
                    <a:pt x="1088322" y="296948"/>
                  </a:lnTo>
                  <a:lnTo>
                    <a:pt x="1108987" y="259360"/>
                  </a:lnTo>
                  <a:lnTo>
                    <a:pt x="1120823" y="216973"/>
                  </a:lnTo>
                  <a:lnTo>
                    <a:pt x="1123188" y="186690"/>
                  </a:lnTo>
                  <a:lnTo>
                    <a:pt x="1122589" y="171377"/>
                  </a:lnTo>
                  <a:lnTo>
                    <a:pt x="1113975" y="127679"/>
                  </a:lnTo>
                  <a:lnTo>
                    <a:pt x="1096114" y="88347"/>
                  </a:lnTo>
                  <a:lnTo>
                    <a:pt x="1070260" y="54678"/>
                  </a:lnTo>
                  <a:lnTo>
                    <a:pt x="1037668" y="27969"/>
                  </a:lnTo>
                  <a:lnTo>
                    <a:pt x="999593" y="9517"/>
                  </a:lnTo>
                  <a:lnTo>
                    <a:pt x="957290" y="618"/>
                  </a:lnTo>
                  <a:lnTo>
                    <a:pt x="942467" y="0"/>
                  </a:lnTo>
                  <a:lnTo>
                    <a:pt x="180721" y="0"/>
                  </a:lnTo>
                  <a:close/>
                </a:path>
              </a:pathLst>
            </a:custGeom>
            <a:solidFill>
              <a:srgbClr val="FF0000"/>
            </a:solidFill>
          </p:spPr>
          <p:txBody>
            <a:bodyPr wrap="square" lIns="0" tIns="0" rIns="0" bIns="0" rtlCol="0">
              <a:noAutofit/>
            </a:bodyPr>
            <a:lstStyle/>
            <a:p>
              <a:endParaRPr sz="1350"/>
            </a:p>
          </p:txBody>
        </p:sp>
        <p:sp>
          <p:nvSpPr>
            <p:cNvPr id="33" name="object 57">
              <a:extLst>
                <a:ext uri="{FF2B5EF4-FFF2-40B4-BE49-F238E27FC236}">
                  <a16:creationId xmlns:a16="http://schemas.microsoft.com/office/drawing/2014/main" id="{E8DFD37C-83C2-4C9C-BCCF-3BCD8B59FA93}"/>
                </a:ext>
              </a:extLst>
            </p:cNvPr>
            <p:cNvSpPr/>
            <p:nvPr/>
          </p:nvSpPr>
          <p:spPr>
            <a:xfrm>
              <a:off x="222504" y="5152644"/>
              <a:ext cx="1450848" cy="816864"/>
            </a:xfrm>
            <a:custGeom>
              <a:avLst/>
              <a:gdLst/>
              <a:ahLst/>
              <a:cxnLst/>
              <a:rect l="l" t="t" r="r" b="b"/>
              <a:pathLst>
                <a:path w="1450848" h="816863">
                  <a:moveTo>
                    <a:pt x="0" y="408431"/>
                  </a:moveTo>
                  <a:lnTo>
                    <a:pt x="725424" y="816863"/>
                  </a:lnTo>
                  <a:lnTo>
                    <a:pt x="1450848" y="408431"/>
                  </a:lnTo>
                  <a:lnTo>
                    <a:pt x="725424" y="0"/>
                  </a:lnTo>
                  <a:lnTo>
                    <a:pt x="0" y="408431"/>
                  </a:lnTo>
                  <a:close/>
                </a:path>
              </a:pathLst>
            </a:custGeom>
            <a:solidFill>
              <a:srgbClr val="B1A99D"/>
            </a:solidFill>
          </p:spPr>
          <p:txBody>
            <a:bodyPr wrap="square" lIns="0" tIns="0" rIns="0" bIns="0" rtlCol="0">
              <a:noAutofit/>
            </a:bodyPr>
            <a:lstStyle/>
            <a:p>
              <a:endParaRPr sz="1350"/>
            </a:p>
          </p:txBody>
        </p:sp>
        <p:sp>
          <p:nvSpPr>
            <p:cNvPr id="34" name="object 58">
              <a:extLst>
                <a:ext uri="{FF2B5EF4-FFF2-40B4-BE49-F238E27FC236}">
                  <a16:creationId xmlns:a16="http://schemas.microsoft.com/office/drawing/2014/main" id="{1E3602C9-89D3-4906-B3FA-EFA6E5E2CD62}"/>
                </a:ext>
              </a:extLst>
            </p:cNvPr>
            <p:cNvSpPr/>
            <p:nvPr/>
          </p:nvSpPr>
          <p:spPr>
            <a:xfrm>
              <a:off x="1674114" y="5542788"/>
              <a:ext cx="370205" cy="76200"/>
            </a:xfrm>
            <a:custGeom>
              <a:avLst/>
              <a:gdLst/>
              <a:ahLst/>
              <a:cxnLst/>
              <a:rect l="l" t="t" r="r" b="b"/>
              <a:pathLst>
                <a:path w="370205" h="76200">
                  <a:moveTo>
                    <a:pt x="114300" y="38099"/>
                  </a:moveTo>
                  <a:lnTo>
                    <a:pt x="370205" y="38100"/>
                  </a:lnTo>
                  <a:lnTo>
                    <a:pt x="370205" y="0"/>
                  </a:lnTo>
                  <a:lnTo>
                    <a:pt x="95250" y="0"/>
                  </a:lnTo>
                  <a:lnTo>
                    <a:pt x="95250" y="38100"/>
                  </a:lnTo>
                  <a:lnTo>
                    <a:pt x="114300" y="38099"/>
                  </a:lnTo>
                  <a:close/>
                </a:path>
                <a:path w="370205" h="76200">
                  <a:moveTo>
                    <a:pt x="114299" y="0"/>
                  </a:moveTo>
                  <a:lnTo>
                    <a:pt x="114300" y="-38100"/>
                  </a:lnTo>
                  <a:lnTo>
                    <a:pt x="0" y="19050"/>
                  </a:lnTo>
                  <a:lnTo>
                    <a:pt x="114300" y="76200"/>
                  </a:lnTo>
                  <a:lnTo>
                    <a:pt x="114300" y="38099"/>
                  </a:lnTo>
                  <a:lnTo>
                    <a:pt x="95250" y="38100"/>
                  </a:lnTo>
                  <a:lnTo>
                    <a:pt x="95250" y="0"/>
                  </a:lnTo>
                  <a:lnTo>
                    <a:pt x="114299" y="0"/>
                  </a:lnTo>
                  <a:close/>
                </a:path>
              </a:pathLst>
            </a:custGeom>
            <a:solidFill>
              <a:srgbClr val="767070"/>
            </a:solidFill>
          </p:spPr>
          <p:txBody>
            <a:bodyPr wrap="square" lIns="0" tIns="0" rIns="0" bIns="0" rtlCol="0">
              <a:noAutofit/>
            </a:bodyPr>
            <a:lstStyle/>
            <a:p>
              <a:endParaRPr sz="1350"/>
            </a:p>
          </p:txBody>
        </p:sp>
        <p:sp>
          <p:nvSpPr>
            <p:cNvPr id="35" name="object 59">
              <a:extLst>
                <a:ext uri="{FF2B5EF4-FFF2-40B4-BE49-F238E27FC236}">
                  <a16:creationId xmlns:a16="http://schemas.microsoft.com/office/drawing/2014/main" id="{142C4111-40EE-417E-ADBB-52BBED6B4D7B}"/>
                </a:ext>
              </a:extLst>
            </p:cNvPr>
            <p:cNvSpPr/>
            <p:nvPr/>
          </p:nvSpPr>
          <p:spPr>
            <a:xfrm>
              <a:off x="890638" y="5970168"/>
              <a:ext cx="114287" cy="423735"/>
            </a:xfrm>
            <a:custGeom>
              <a:avLst/>
              <a:gdLst/>
              <a:ahLst/>
              <a:cxnLst/>
              <a:rect l="l" t="t" r="r" b="b"/>
              <a:pathLst>
                <a:path w="114287" h="423735">
                  <a:moveTo>
                    <a:pt x="38088" y="309325"/>
                  </a:moveTo>
                  <a:lnTo>
                    <a:pt x="0" y="309118"/>
                  </a:lnTo>
                  <a:lnTo>
                    <a:pt x="56527" y="423735"/>
                  </a:lnTo>
                  <a:lnTo>
                    <a:pt x="114287" y="309740"/>
                  </a:lnTo>
                  <a:lnTo>
                    <a:pt x="76188" y="309532"/>
                  </a:lnTo>
                  <a:lnTo>
                    <a:pt x="76085" y="328587"/>
                  </a:lnTo>
                  <a:lnTo>
                    <a:pt x="37985" y="328383"/>
                  </a:lnTo>
                  <a:lnTo>
                    <a:pt x="38088" y="309325"/>
                  </a:lnTo>
                  <a:close/>
                </a:path>
                <a:path w="114287" h="423735">
                  <a:moveTo>
                    <a:pt x="37985" y="328383"/>
                  </a:moveTo>
                  <a:lnTo>
                    <a:pt x="76085" y="328587"/>
                  </a:lnTo>
                  <a:lnTo>
                    <a:pt x="76188" y="309532"/>
                  </a:lnTo>
                  <a:lnTo>
                    <a:pt x="77863" y="203"/>
                  </a:lnTo>
                  <a:lnTo>
                    <a:pt x="39763" y="0"/>
                  </a:lnTo>
                  <a:lnTo>
                    <a:pt x="38088" y="309325"/>
                  </a:lnTo>
                  <a:lnTo>
                    <a:pt x="37985" y="328383"/>
                  </a:lnTo>
                  <a:close/>
                </a:path>
              </a:pathLst>
            </a:custGeom>
            <a:solidFill>
              <a:srgbClr val="767070"/>
            </a:solidFill>
          </p:spPr>
          <p:txBody>
            <a:bodyPr wrap="square" lIns="0" tIns="0" rIns="0" bIns="0" rtlCol="0">
              <a:noAutofit/>
            </a:bodyPr>
            <a:lstStyle/>
            <a:p>
              <a:endParaRPr sz="1350"/>
            </a:p>
          </p:txBody>
        </p:sp>
        <p:sp>
          <p:nvSpPr>
            <p:cNvPr id="36" name="object 60">
              <a:extLst>
                <a:ext uri="{FF2B5EF4-FFF2-40B4-BE49-F238E27FC236}">
                  <a16:creationId xmlns:a16="http://schemas.microsoft.com/office/drawing/2014/main" id="{37723990-D7DE-4882-AA05-F5876B8074D4}"/>
                </a:ext>
              </a:extLst>
            </p:cNvPr>
            <p:cNvSpPr/>
            <p:nvPr/>
          </p:nvSpPr>
          <p:spPr>
            <a:xfrm>
              <a:off x="384810" y="6393942"/>
              <a:ext cx="1123188" cy="373380"/>
            </a:xfrm>
            <a:custGeom>
              <a:avLst/>
              <a:gdLst/>
              <a:ahLst/>
              <a:cxnLst/>
              <a:rect l="l" t="t" r="r" b="b"/>
              <a:pathLst>
                <a:path w="1123188" h="373380">
                  <a:moveTo>
                    <a:pt x="180695" y="0"/>
                  </a:moveTo>
                  <a:lnTo>
                    <a:pt x="165875" y="618"/>
                  </a:lnTo>
                  <a:lnTo>
                    <a:pt x="151385" y="2443"/>
                  </a:lnTo>
                  <a:lnTo>
                    <a:pt x="110360" y="14670"/>
                  </a:lnTo>
                  <a:lnTo>
                    <a:pt x="73978" y="36018"/>
                  </a:lnTo>
                  <a:lnTo>
                    <a:pt x="43496" y="65192"/>
                  </a:lnTo>
                  <a:lnTo>
                    <a:pt x="20168" y="100892"/>
                  </a:lnTo>
                  <a:lnTo>
                    <a:pt x="5251" y="141824"/>
                  </a:lnTo>
                  <a:lnTo>
                    <a:pt x="0" y="186690"/>
                  </a:lnTo>
                  <a:lnTo>
                    <a:pt x="598" y="202002"/>
                  </a:lnTo>
                  <a:lnTo>
                    <a:pt x="9211" y="245700"/>
                  </a:lnTo>
                  <a:lnTo>
                    <a:pt x="27072" y="285032"/>
                  </a:lnTo>
                  <a:lnTo>
                    <a:pt x="52924" y="318701"/>
                  </a:lnTo>
                  <a:lnTo>
                    <a:pt x="85512" y="345410"/>
                  </a:lnTo>
                  <a:lnTo>
                    <a:pt x="123581" y="363862"/>
                  </a:lnTo>
                  <a:lnTo>
                    <a:pt x="165875" y="372761"/>
                  </a:lnTo>
                  <a:lnTo>
                    <a:pt x="180695" y="373380"/>
                  </a:lnTo>
                  <a:lnTo>
                    <a:pt x="942467" y="373380"/>
                  </a:lnTo>
                  <a:lnTo>
                    <a:pt x="985900" y="367954"/>
                  </a:lnTo>
                  <a:lnTo>
                    <a:pt x="1025524" y="352542"/>
                  </a:lnTo>
                  <a:lnTo>
                    <a:pt x="1060083" y="328442"/>
                  </a:lnTo>
                  <a:lnTo>
                    <a:pt x="1088322" y="296948"/>
                  </a:lnTo>
                  <a:lnTo>
                    <a:pt x="1108987" y="259360"/>
                  </a:lnTo>
                  <a:lnTo>
                    <a:pt x="1120823" y="216973"/>
                  </a:lnTo>
                  <a:lnTo>
                    <a:pt x="1123188" y="186690"/>
                  </a:lnTo>
                  <a:lnTo>
                    <a:pt x="1122589" y="171377"/>
                  </a:lnTo>
                  <a:lnTo>
                    <a:pt x="1113975" y="127679"/>
                  </a:lnTo>
                  <a:lnTo>
                    <a:pt x="1096114" y="88347"/>
                  </a:lnTo>
                  <a:lnTo>
                    <a:pt x="1070260" y="54678"/>
                  </a:lnTo>
                  <a:lnTo>
                    <a:pt x="1037668" y="27969"/>
                  </a:lnTo>
                  <a:lnTo>
                    <a:pt x="999593" y="9517"/>
                  </a:lnTo>
                  <a:lnTo>
                    <a:pt x="957290" y="618"/>
                  </a:lnTo>
                  <a:lnTo>
                    <a:pt x="942467" y="0"/>
                  </a:lnTo>
                  <a:lnTo>
                    <a:pt x="180695" y="0"/>
                  </a:lnTo>
                  <a:close/>
                </a:path>
              </a:pathLst>
            </a:custGeom>
            <a:solidFill>
              <a:srgbClr val="009999"/>
            </a:solidFill>
          </p:spPr>
          <p:txBody>
            <a:bodyPr wrap="square" lIns="0" tIns="0" rIns="0" bIns="0" rtlCol="0">
              <a:noAutofit/>
            </a:bodyPr>
            <a:lstStyle/>
            <a:p>
              <a:endParaRPr sz="1350"/>
            </a:p>
          </p:txBody>
        </p:sp>
        <p:sp>
          <p:nvSpPr>
            <p:cNvPr id="37" name="object 61">
              <a:extLst>
                <a:ext uri="{FF2B5EF4-FFF2-40B4-BE49-F238E27FC236}">
                  <a16:creationId xmlns:a16="http://schemas.microsoft.com/office/drawing/2014/main" id="{BF4E3A69-BFAB-432D-AFC8-868A160690A3}"/>
                </a:ext>
              </a:extLst>
            </p:cNvPr>
            <p:cNvSpPr/>
            <p:nvPr/>
          </p:nvSpPr>
          <p:spPr>
            <a:xfrm>
              <a:off x="384810" y="6393942"/>
              <a:ext cx="1123188" cy="373380"/>
            </a:xfrm>
            <a:custGeom>
              <a:avLst/>
              <a:gdLst/>
              <a:ahLst/>
              <a:cxnLst/>
              <a:rect l="l" t="t" r="r" b="b"/>
              <a:pathLst>
                <a:path w="1123188" h="373380">
                  <a:moveTo>
                    <a:pt x="180695" y="0"/>
                  </a:moveTo>
                  <a:lnTo>
                    <a:pt x="942467" y="0"/>
                  </a:lnTo>
                  <a:lnTo>
                    <a:pt x="957290" y="618"/>
                  </a:lnTo>
                  <a:lnTo>
                    <a:pt x="999593" y="9517"/>
                  </a:lnTo>
                  <a:lnTo>
                    <a:pt x="1037668" y="27969"/>
                  </a:lnTo>
                  <a:lnTo>
                    <a:pt x="1070260" y="54678"/>
                  </a:lnTo>
                  <a:lnTo>
                    <a:pt x="1096114" y="88347"/>
                  </a:lnTo>
                  <a:lnTo>
                    <a:pt x="1113975" y="127679"/>
                  </a:lnTo>
                  <a:lnTo>
                    <a:pt x="1122589" y="171377"/>
                  </a:lnTo>
                  <a:lnTo>
                    <a:pt x="1123188" y="186690"/>
                  </a:lnTo>
                  <a:lnTo>
                    <a:pt x="1122589" y="202002"/>
                  </a:lnTo>
                  <a:lnTo>
                    <a:pt x="1113975" y="245700"/>
                  </a:lnTo>
                  <a:lnTo>
                    <a:pt x="1096114" y="285032"/>
                  </a:lnTo>
                  <a:lnTo>
                    <a:pt x="1070260" y="318701"/>
                  </a:lnTo>
                  <a:lnTo>
                    <a:pt x="1037668" y="345410"/>
                  </a:lnTo>
                  <a:lnTo>
                    <a:pt x="999593" y="363862"/>
                  </a:lnTo>
                  <a:lnTo>
                    <a:pt x="957290" y="372761"/>
                  </a:lnTo>
                  <a:lnTo>
                    <a:pt x="942467" y="373380"/>
                  </a:lnTo>
                  <a:lnTo>
                    <a:pt x="180695" y="373380"/>
                  </a:lnTo>
                  <a:lnTo>
                    <a:pt x="137271" y="367954"/>
                  </a:lnTo>
                  <a:lnTo>
                    <a:pt x="97655" y="352542"/>
                  </a:lnTo>
                  <a:lnTo>
                    <a:pt x="63100" y="328442"/>
                  </a:lnTo>
                  <a:lnTo>
                    <a:pt x="34863" y="296948"/>
                  </a:lnTo>
                  <a:lnTo>
                    <a:pt x="14199" y="259360"/>
                  </a:lnTo>
                  <a:lnTo>
                    <a:pt x="2364" y="216973"/>
                  </a:lnTo>
                  <a:lnTo>
                    <a:pt x="0" y="186690"/>
                  </a:lnTo>
                  <a:lnTo>
                    <a:pt x="598" y="171377"/>
                  </a:lnTo>
                  <a:lnTo>
                    <a:pt x="9211" y="127679"/>
                  </a:lnTo>
                  <a:lnTo>
                    <a:pt x="27072" y="88347"/>
                  </a:lnTo>
                  <a:lnTo>
                    <a:pt x="52924" y="54678"/>
                  </a:lnTo>
                  <a:lnTo>
                    <a:pt x="85512" y="27969"/>
                  </a:lnTo>
                  <a:lnTo>
                    <a:pt x="123581" y="9517"/>
                  </a:lnTo>
                  <a:lnTo>
                    <a:pt x="165875" y="618"/>
                  </a:lnTo>
                  <a:lnTo>
                    <a:pt x="180695" y="0"/>
                  </a:lnTo>
                  <a:close/>
                </a:path>
              </a:pathLst>
            </a:custGeom>
            <a:ln w="38099">
              <a:solidFill>
                <a:srgbClr val="009999"/>
              </a:solidFill>
            </a:ln>
          </p:spPr>
          <p:txBody>
            <a:bodyPr wrap="square" lIns="0" tIns="0" rIns="0" bIns="0" rtlCol="0">
              <a:noAutofit/>
            </a:bodyPr>
            <a:lstStyle/>
            <a:p>
              <a:endParaRPr sz="1350"/>
            </a:p>
          </p:txBody>
        </p:sp>
        <p:sp>
          <p:nvSpPr>
            <p:cNvPr id="38" name="object 62">
              <a:extLst>
                <a:ext uri="{FF2B5EF4-FFF2-40B4-BE49-F238E27FC236}">
                  <a16:creationId xmlns:a16="http://schemas.microsoft.com/office/drawing/2014/main" id="{5B815F9E-D40D-43C3-801E-1FA4A4AB6802}"/>
                </a:ext>
              </a:extLst>
            </p:cNvPr>
            <p:cNvSpPr/>
            <p:nvPr/>
          </p:nvSpPr>
          <p:spPr>
            <a:xfrm>
              <a:off x="934974" y="2131314"/>
              <a:ext cx="14744" cy="3021965"/>
            </a:xfrm>
            <a:custGeom>
              <a:avLst/>
              <a:gdLst/>
              <a:ahLst/>
              <a:cxnLst/>
              <a:rect l="l" t="t" r="r" b="b"/>
              <a:pathLst>
                <a:path w="14744" h="3021965">
                  <a:moveTo>
                    <a:pt x="14744" y="3021965"/>
                  </a:moveTo>
                  <a:lnTo>
                    <a:pt x="0" y="0"/>
                  </a:lnTo>
                </a:path>
              </a:pathLst>
            </a:custGeom>
            <a:ln w="38100">
              <a:solidFill>
                <a:srgbClr val="767070"/>
              </a:solidFill>
            </a:ln>
          </p:spPr>
          <p:txBody>
            <a:bodyPr wrap="square" lIns="0" tIns="0" rIns="0" bIns="0" rtlCol="0">
              <a:noAutofit/>
            </a:bodyPr>
            <a:lstStyle/>
            <a:p>
              <a:endParaRPr sz="1350"/>
            </a:p>
          </p:txBody>
        </p:sp>
        <p:sp>
          <p:nvSpPr>
            <p:cNvPr id="39" name="object 63">
              <a:extLst>
                <a:ext uri="{FF2B5EF4-FFF2-40B4-BE49-F238E27FC236}">
                  <a16:creationId xmlns:a16="http://schemas.microsoft.com/office/drawing/2014/main" id="{9C3DACEC-3947-4032-94DE-E3D75A32EA38}"/>
                </a:ext>
              </a:extLst>
            </p:cNvPr>
            <p:cNvSpPr/>
            <p:nvPr/>
          </p:nvSpPr>
          <p:spPr>
            <a:xfrm>
              <a:off x="112147" y="1749552"/>
              <a:ext cx="287445" cy="4888280"/>
            </a:xfrm>
            <a:custGeom>
              <a:avLst/>
              <a:gdLst/>
              <a:ahLst/>
              <a:cxnLst/>
              <a:rect l="l" t="t" r="r" b="b"/>
              <a:pathLst>
                <a:path w="287445" h="4888280">
                  <a:moveTo>
                    <a:pt x="0" y="0"/>
                  </a:moveTo>
                  <a:lnTo>
                    <a:pt x="0" y="4850180"/>
                  </a:lnTo>
                  <a:lnTo>
                    <a:pt x="38093" y="4831130"/>
                  </a:lnTo>
                  <a:lnTo>
                    <a:pt x="173145" y="4850180"/>
                  </a:lnTo>
                  <a:lnTo>
                    <a:pt x="192195" y="4850180"/>
                  </a:lnTo>
                  <a:lnTo>
                    <a:pt x="287445" y="4831130"/>
                  </a:lnTo>
                  <a:lnTo>
                    <a:pt x="173145" y="4773980"/>
                  </a:lnTo>
                  <a:lnTo>
                    <a:pt x="192195" y="4812080"/>
                  </a:lnTo>
                  <a:lnTo>
                    <a:pt x="19043" y="4812080"/>
                  </a:lnTo>
                  <a:lnTo>
                    <a:pt x="0" y="0"/>
                  </a:lnTo>
                  <a:close/>
                </a:path>
                <a:path w="287445" h="4888280">
                  <a:moveTo>
                    <a:pt x="192195" y="4850180"/>
                  </a:moveTo>
                  <a:lnTo>
                    <a:pt x="173145" y="4850180"/>
                  </a:lnTo>
                  <a:lnTo>
                    <a:pt x="173145" y="4888280"/>
                  </a:lnTo>
                  <a:lnTo>
                    <a:pt x="287445" y="4831130"/>
                  </a:lnTo>
                  <a:lnTo>
                    <a:pt x="192195" y="4850180"/>
                  </a:lnTo>
                  <a:close/>
                </a:path>
                <a:path w="287445" h="4888280">
                  <a:moveTo>
                    <a:pt x="19043" y="38100"/>
                  </a:moveTo>
                  <a:lnTo>
                    <a:pt x="38093" y="4812080"/>
                  </a:lnTo>
                  <a:lnTo>
                    <a:pt x="38093" y="19050"/>
                  </a:lnTo>
                  <a:lnTo>
                    <a:pt x="0" y="0"/>
                  </a:lnTo>
                  <a:lnTo>
                    <a:pt x="19043" y="4812080"/>
                  </a:lnTo>
                  <a:lnTo>
                    <a:pt x="38093" y="4812080"/>
                  </a:lnTo>
                  <a:lnTo>
                    <a:pt x="19043" y="38100"/>
                  </a:lnTo>
                  <a:close/>
                </a:path>
                <a:path w="287445" h="4888280">
                  <a:moveTo>
                    <a:pt x="38093" y="19050"/>
                  </a:moveTo>
                  <a:lnTo>
                    <a:pt x="38093" y="38099"/>
                  </a:lnTo>
                  <a:lnTo>
                    <a:pt x="140074" y="38100"/>
                  </a:lnTo>
                  <a:lnTo>
                    <a:pt x="140074" y="0"/>
                  </a:lnTo>
                  <a:lnTo>
                    <a:pt x="0" y="0"/>
                  </a:lnTo>
                  <a:lnTo>
                    <a:pt x="38093" y="19050"/>
                  </a:lnTo>
                  <a:close/>
                </a:path>
                <a:path w="287445" h="4888280">
                  <a:moveTo>
                    <a:pt x="192195" y="4812080"/>
                  </a:moveTo>
                  <a:lnTo>
                    <a:pt x="173145" y="4773980"/>
                  </a:lnTo>
                  <a:lnTo>
                    <a:pt x="173145" y="4812080"/>
                  </a:lnTo>
                  <a:lnTo>
                    <a:pt x="192195" y="4812080"/>
                  </a:lnTo>
                  <a:close/>
                </a:path>
                <a:path w="287445" h="4888280">
                  <a:moveTo>
                    <a:pt x="38093" y="4831130"/>
                  </a:moveTo>
                  <a:lnTo>
                    <a:pt x="0" y="4850180"/>
                  </a:lnTo>
                  <a:lnTo>
                    <a:pt x="173145" y="4850180"/>
                  </a:lnTo>
                  <a:lnTo>
                    <a:pt x="38093" y="4831130"/>
                  </a:lnTo>
                  <a:close/>
                </a:path>
              </a:pathLst>
            </a:custGeom>
            <a:solidFill>
              <a:srgbClr val="767070"/>
            </a:solidFill>
          </p:spPr>
          <p:txBody>
            <a:bodyPr wrap="square" lIns="0" tIns="0" rIns="0" bIns="0" rtlCol="0">
              <a:noAutofit/>
            </a:bodyPr>
            <a:lstStyle/>
            <a:p>
              <a:endParaRPr sz="1350"/>
            </a:p>
          </p:txBody>
        </p:sp>
        <p:sp>
          <p:nvSpPr>
            <p:cNvPr id="40" name="object 22">
              <a:extLst>
                <a:ext uri="{FF2B5EF4-FFF2-40B4-BE49-F238E27FC236}">
                  <a16:creationId xmlns:a16="http://schemas.microsoft.com/office/drawing/2014/main" id="{FFE87FC1-1DBC-4030-A1FF-718F121335D8}"/>
                </a:ext>
              </a:extLst>
            </p:cNvPr>
            <p:cNvSpPr txBox="1"/>
            <p:nvPr/>
          </p:nvSpPr>
          <p:spPr>
            <a:xfrm>
              <a:off x="7122668" y="1374267"/>
              <a:ext cx="1543753" cy="843787"/>
            </a:xfrm>
            <a:prstGeom prst="rect">
              <a:avLst/>
            </a:prstGeom>
          </p:spPr>
          <p:txBody>
            <a:bodyPr wrap="square" lIns="0" tIns="0" rIns="0" bIns="0" rtlCol="0">
              <a:noAutofit/>
            </a:bodyPr>
            <a:lstStyle/>
            <a:p>
              <a:pPr marL="9525" marR="20060">
                <a:lnSpc>
                  <a:spcPts val="1148"/>
                </a:lnSpc>
                <a:spcBef>
                  <a:spcPts val="57"/>
                </a:spcBef>
              </a:pPr>
              <a:r>
                <a:rPr sz="1575" spc="-14" baseline="1950" dirty="0">
                  <a:solidFill>
                    <a:srgbClr val="FFFFFF"/>
                  </a:solidFill>
                  <a:latin typeface="Calibri"/>
                  <a:cs typeface="Calibri"/>
                </a:rPr>
                <a:t>R</a:t>
              </a:r>
              <a:r>
                <a:rPr sz="1575" spc="-11" baseline="1950" dirty="0">
                  <a:solidFill>
                    <a:srgbClr val="FFFFFF"/>
                  </a:solidFill>
                  <a:latin typeface="Calibri"/>
                  <a:cs typeface="Calibri"/>
                </a:rPr>
                <a:t>e</a:t>
              </a:r>
              <a:r>
                <a:rPr sz="1575" baseline="1950" dirty="0">
                  <a:solidFill>
                    <a:srgbClr val="FFFFFF"/>
                  </a:solidFill>
                  <a:latin typeface="Calibri"/>
                  <a:cs typeface="Calibri"/>
                </a:rPr>
                <a:t>vi</a:t>
              </a:r>
              <a:r>
                <a:rPr sz="1575" spc="3" baseline="1950" dirty="0">
                  <a:solidFill>
                    <a:srgbClr val="FFFFFF"/>
                  </a:solidFill>
                  <a:latin typeface="Calibri"/>
                  <a:cs typeface="Calibri"/>
                </a:rPr>
                <a:t>s</a:t>
              </a:r>
              <a:r>
                <a:rPr sz="1575" baseline="1950" dirty="0">
                  <a:solidFill>
                    <a:srgbClr val="FFFFFF"/>
                  </a:solidFill>
                  <a:latin typeface="Calibri"/>
                  <a:cs typeface="Calibri"/>
                </a:rPr>
                <a:t>i</a:t>
              </a:r>
              <a:r>
                <a:rPr sz="1575" spc="3" baseline="1950" dirty="0">
                  <a:solidFill>
                    <a:srgbClr val="FFFFFF"/>
                  </a:solidFill>
                  <a:latin typeface="Calibri"/>
                  <a:cs typeface="Calibri"/>
                </a:rPr>
                <a:t>ó</a:t>
              </a:r>
              <a:r>
                <a:rPr sz="1575" baseline="1950" dirty="0">
                  <a:solidFill>
                    <a:srgbClr val="FFFFFF"/>
                  </a:solidFill>
                  <a:latin typeface="Calibri"/>
                  <a:cs typeface="Calibri"/>
                </a:rPr>
                <a:t>n</a:t>
              </a:r>
              <a:r>
                <a:rPr sz="1575" spc="-7" baseline="1950" dirty="0">
                  <a:solidFill>
                    <a:srgbClr val="FFFFFF"/>
                  </a:solidFill>
                  <a:latin typeface="Calibri"/>
                  <a:cs typeface="Calibri"/>
                </a:rPr>
                <a:t> </a:t>
              </a:r>
              <a:r>
                <a:rPr sz="1575" spc="-14" baseline="1950" dirty="0">
                  <a:solidFill>
                    <a:srgbClr val="FFFFFF"/>
                  </a:solidFill>
                  <a:latin typeface="Calibri"/>
                  <a:cs typeface="Calibri"/>
                </a:rPr>
                <a:t>f</a:t>
              </a:r>
              <a:r>
                <a:rPr sz="1575" baseline="1950" dirty="0">
                  <a:solidFill>
                    <a:srgbClr val="FFFFFF"/>
                  </a:solidFill>
                  <a:latin typeface="Calibri"/>
                  <a:cs typeface="Calibri"/>
                </a:rPr>
                <a:t>o</a:t>
              </a:r>
              <a:r>
                <a:rPr sz="1575" spc="3" baseline="1950" dirty="0">
                  <a:solidFill>
                    <a:srgbClr val="FFFFFF"/>
                  </a:solidFill>
                  <a:latin typeface="Calibri"/>
                  <a:cs typeface="Calibri"/>
                </a:rPr>
                <a:t>r</a:t>
              </a:r>
              <a:r>
                <a:rPr sz="1575" spc="-3" baseline="1950" dirty="0">
                  <a:solidFill>
                    <a:srgbClr val="FFFFFF"/>
                  </a:solidFill>
                  <a:latin typeface="Calibri"/>
                  <a:cs typeface="Calibri"/>
                </a:rPr>
                <a:t>m</a:t>
              </a:r>
              <a:r>
                <a:rPr sz="1575" baseline="1950" dirty="0">
                  <a:solidFill>
                    <a:srgbClr val="FFFFFF"/>
                  </a:solidFill>
                  <a:latin typeface="Calibri"/>
                  <a:cs typeface="Calibri"/>
                </a:rPr>
                <a:t>al</a:t>
              </a:r>
              <a:endParaRPr sz="1050">
                <a:latin typeface="Calibri"/>
                <a:cs typeface="Calibri"/>
              </a:endParaRPr>
            </a:p>
            <a:p>
              <a:pPr marL="9525" marR="20060">
                <a:lnSpc>
                  <a:spcPts val="1260"/>
                </a:lnSpc>
                <a:spcBef>
                  <a:spcPts val="5"/>
                </a:spcBef>
              </a:pPr>
              <a:r>
                <a:rPr sz="1575" spc="-14" baseline="1950" dirty="0">
                  <a:solidFill>
                    <a:srgbClr val="FFFFFF"/>
                  </a:solidFill>
                  <a:latin typeface="Calibri"/>
                  <a:cs typeface="Calibri"/>
                </a:rPr>
                <a:t>R</a:t>
              </a:r>
              <a:r>
                <a:rPr sz="1575" spc="-11" baseline="1950" dirty="0">
                  <a:solidFill>
                    <a:srgbClr val="FFFFFF"/>
                  </a:solidFill>
                  <a:latin typeface="Calibri"/>
                  <a:cs typeface="Calibri"/>
                </a:rPr>
                <a:t>e</a:t>
              </a:r>
              <a:r>
                <a:rPr sz="1575" baseline="1950" dirty="0">
                  <a:solidFill>
                    <a:srgbClr val="FFFFFF"/>
                  </a:solidFill>
                  <a:latin typeface="Calibri"/>
                  <a:cs typeface="Calibri"/>
                </a:rPr>
                <a:t>vi</a:t>
              </a:r>
              <a:r>
                <a:rPr sz="1575" spc="3" baseline="1950" dirty="0">
                  <a:solidFill>
                    <a:srgbClr val="FFFFFF"/>
                  </a:solidFill>
                  <a:latin typeface="Calibri"/>
                  <a:cs typeface="Calibri"/>
                </a:rPr>
                <a:t>s</a:t>
              </a:r>
              <a:r>
                <a:rPr sz="1575" baseline="1950" dirty="0">
                  <a:solidFill>
                    <a:srgbClr val="FFFFFF"/>
                  </a:solidFill>
                  <a:latin typeface="Calibri"/>
                  <a:cs typeface="Calibri"/>
                </a:rPr>
                <a:t>i</a:t>
              </a:r>
              <a:r>
                <a:rPr sz="1575" spc="3" baseline="1950" dirty="0">
                  <a:solidFill>
                    <a:srgbClr val="FFFFFF"/>
                  </a:solidFill>
                  <a:latin typeface="Calibri"/>
                  <a:cs typeface="Calibri"/>
                </a:rPr>
                <a:t>ó</a:t>
              </a:r>
              <a:r>
                <a:rPr sz="1575" baseline="1950" dirty="0">
                  <a:solidFill>
                    <a:srgbClr val="FFFFFF"/>
                  </a:solidFill>
                  <a:latin typeface="Calibri"/>
                  <a:cs typeface="Calibri"/>
                </a:rPr>
                <a:t>n</a:t>
              </a:r>
              <a:r>
                <a:rPr sz="1575" spc="-7" baseline="1950" dirty="0">
                  <a:solidFill>
                    <a:srgbClr val="FFFFFF"/>
                  </a:solidFill>
                  <a:latin typeface="Calibri"/>
                  <a:cs typeface="Calibri"/>
                </a:rPr>
                <a:t> </a:t>
              </a:r>
              <a:r>
                <a:rPr sz="1575" spc="-11" baseline="1950" dirty="0">
                  <a:solidFill>
                    <a:srgbClr val="FFFFFF"/>
                  </a:solidFill>
                  <a:latin typeface="Calibri"/>
                  <a:cs typeface="Calibri"/>
                </a:rPr>
                <a:t>t</a:t>
              </a:r>
              <a:r>
                <a:rPr sz="1575" baseline="1950" dirty="0">
                  <a:solidFill>
                    <a:srgbClr val="FFFFFF"/>
                  </a:solidFill>
                  <a:latin typeface="Calibri"/>
                  <a:cs typeface="Calibri"/>
                </a:rPr>
                <a:t>e</a:t>
              </a:r>
              <a:r>
                <a:rPr sz="1575" spc="-7" baseline="1950" dirty="0">
                  <a:solidFill>
                    <a:srgbClr val="FFFFFF"/>
                  </a:solidFill>
                  <a:latin typeface="Calibri"/>
                  <a:cs typeface="Calibri"/>
                </a:rPr>
                <a:t>m</a:t>
              </a:r>
              <a:r>
                <a:rPr sz="1575" spc="-11" baseline="1950" dirty="0">
                  <a:solidFill>
                    <a:srgbClr val="FFFFFF"/>
                  </a:solidFill>
                  <a:latin typeface="Calibri"/>
                  <a:cs typeface="Calibri"/>
                </a:rPr>
                <a:t>á</a:t>
              </a:r>
              <a:r>
                <a:rPr sz="1575" baseline="1950" dirty="0">
                  <a:solidFill>
                    <a:srgbClr val="FFFFFF"/>
                  </a:solidFill>
                  <a:latin typeface="Calibri"/>
                  <a:cs typeface="Calibri"/>
                </a:rPr>
                <a:t>ti</a:t>
              </a:r>
              <a:r>
                <a:rPr sz="1575" spc="-14" baseline="1950" dirty="0">
                  <a:solidFill>
                    <a:srgbClr val="FFFFFF"/>
                  </a:solidFill>
                  <a:latin typeface="Calibri"/>
                  <a:cs typeface="Calibri"/>
                </a:rPr>
                <a:t>c</a:t>
              </a:r>
              <a:r>
                <a:rPr sz="1575" baseline="1950" dirty="0">
                  <a:solidFill>
                    <a:srgbClr val="FFFFFF"/>
                  </a:solidFill>
                  <a:latin typeface="Calibri"/>
                  <a:cs typeface="Calibri"/>
                </a:rPr>
                <a:t>a</a:t>
              </a:r>
              <a:endParaRPr sz="1050">
                <a:latin typeface="Calibri"/>
                <a:cs typeface="Calibri"/>
              </a:endParaRPr>
            </a:p>
            <a:p>
              <a:pPr marL="9525">
                <a:lnSpc>
                  <a:spcPts val="1260"/>
                </a:lnSpc>
              </a:pPr>
              <a:r>
                <a:rPr sz="1575" spc="-22" baseline="1950" dirty="0">
                  <a:solidFill>
                    <a:srgbClr val="FFFFFF"/>
                  </a:solidFill>
                  <a:latin typeface="Calibri"/>
                  <a:cs typeface="Calibri"/>
                </a:rPr>
                <a:t>P</a:t>
              </a:r>
              <a:r>
                <a:rPr sz="1575" baseline="1950" dirty="0">
                  <a:solidFill>
                    <a:srgbClr val="FFFFFF"/>
                  </a:solidFill>
                  <a:latin typeface="Calibri"/>
                  <a:cs typeface="Calibri"/>
                </a:rPr>
                <a:t>erti</a:t>
              </a:r>
              <a:r>
                <a:rPr sz="1575" spc="-3" baseline="1950" dirty="0">
                  <a:solidFill>
                    <a:srgbClr val="FFFFFF"/>
                  </a:solidFill>
                  <a:latin typeface="Calibri"/>
                  <a:cs typeface="Calibri"/>
                </a:rPr>
                <a:t>n</a:t>
              </a:r>
              <a:r>
                <a:rPr sz="1575" baseline="1950" dirty="0">
                  <a:solidFill>
                    <a:srgbClr val="FFFFFF"/>
                  </a:solidFill>
                  <a:latin typeface="Calibri"/>
                  <a:cs typeface="Calibri"/>
                </a:rPr>
                <a:t>e</a:t>
              </a:r>
              <a:r>
                <a:rPr sz="1575" spc="-7" baseline="1950" dirty="0">
                  <a:solidFill>
                    <a:srgbClr val="FFFFFF"/>
                  </a:solidFill>
                  <a:latin typeface="Calibri"/>
                  <a:cs typeface="Calibri"/>
                </a:rPr>
                <a:t>n</a:t>
              </a:r>
              <a:r>
                <a:rPr sz="1575" spc="-3" baseline="1950" dirty="0">
                  <a:solidFill>
                    <a:srgbClr val="FFFFFF"/>
                  </a:solidFill>
                  <a:latin typeface="Calibri"/>
                  <a:cs typeface="Calibri"/>
                </a:rPr>
                <a:t>c</a:t>
              </a:r>
              <a:r>
                <a:rPr sz="1575" baseline="1950" dirty="0">
                  <a:solidFill>
                    <a:srgbClr val="FFFFFF"/>
                  </a:solidFill>
                  <a:latin typeface="Calibri"/>
                  <a:cs typeface="Calibri"/>
                </a:rPr>
                <a:t>ia</a:t>
              </a:r>
              <a:r>
                <a:rPr sz="1575" spc="14" baseline="1950" dirty="0">
                  <a:solidFill>
                    <a:srgbClr val="FFFFFF"/>
                  </a:solidFill>
                  <a:latin typeface="Calibri"/>
                  <a:cs typeface="Calibri"/>
                </a:rPr>
                <a:t> </a:t>
              </a:r>
              <a:r>
                <a:rPr sz="1575" baseline="1950" dirty="0">
                  <a:solidFill>
                    <a:srgbClr val="FFFFFF"/>
                  </a:solidFill>
                  <a:latin typeface="Calibri"/>
                  <a:cs typeface="Calibri"/>
                </a:rPr>
                <a:t>y</a:t>
              </a:r>
              <a:r>
                <a:rPr sz="1575" spc="-3" baseline="1950" dirty="0">
                  <a:solidFill>
                    <a:srgbClr val="FFFFFF"/>
                  </a:solidFill>
                  <a:latin typeface="Calibri"/>
                  <a:cs typeface="Calibri"/>
                </a:rPr>
                <a:t> </a:t>
              </a:r>
              <a:r>
                <a:rPr sz="1575" baseline="1950" dirty="0">
                  <a:solidFill>
                    <a:srgbClr val="FFFFFF"/>
                  </a:solidFill>
                  <a:latin typeface="Calibri"/>
                  <a:cs typeface="Calibri"/>
                </a:rPr>
                <a:t>á</a:t>
              </a:r>
              <a:r>
                <a:rPr sz="1575" spc="-3" baseline="1950" dirty="0">
                  <a:solidFill>
                    <a:srgbClr val="FFFFFF"/>
                  </a:solidFill>
                  <a:latin typeface="Calibri"/>
                  <a:cs typeface="Calibri"/>
                </a:rPr>
                <a:t>mb</a:t>
              </a:r>
              <a:r>
                <a:rPr sz="1575" baseline="1950" dirty="0">
                  <a:solidFill>
                    <a:srgbClr val="FFFFFF"/>
                  </a:solidFill>
                  <a:latin typeface="Calibri"/>
                  <a:cs typeface="Calibri"/>
                </a:rPr>
                <a:t>i</a:t>
              </a:r>
              <a:r>
                <a:rPr sz="1575" spc="-7" baseline="1950" dirty="0">
                  <a:solidFill>
                    <a:srgbClr val="FFFFFF"/>
                  </a:solidFill>
                  <a:latin typeface="Calibri"/>
                  <a:cs typeface="Calibri"/>
                </a:rPr>
                <a:t>t</a:t>
              </a:r>
              <a:r>
                <a:rPr sz="1575" baseline="1950" dirty="0">
                  <a:solidFill>
                    <a:srgbClr val="FFFFFF"/>
                  </a:solidFill>
                  <a:latin typeface="Calibri"/>
                  <a:cs typeface="Calibri"/>
                </a:rPr>
                <a:t>o</a:t>
              </a:r>
              <a:endParaRPr sz="1050">
                <a:latin typeface="Calibri"/>
                <a:cs typeface="Calibri"/>
              </a:endParaRPr>
            </a:p>
            <a:p>
              <a:pPr marL="9525" marR="20060">
                <a:lnSpc>
                  <a:spcPts val="1260"/>
                </a:lnSpc>
              </a:pPr>
              <a:r>
                <a:rPr sz="1575" spc="-14" baseline="1950" dirty="0">
                  <a:solidFill>
                    <a:srgbClr val="FFFFFF"/>
                  </a:solidFill>
                  <a:latin typeface="Calibri"/>
                  <a:cs typeface="Calibri"/>
                </a:rPr>
                <a:t>R</a:t>
              </a:r>
              <a:r>
                <a:rPr sz="1575" spc="-11" baseline="1950" dirty="0">
                  <a:solidFill>
                    <a:srgbClr val="FFFFFF"/>
                  </a:solidFill>
                  <a:latin typeface="Calibri"/>
                  <a:cs typeface="Calibri"/>
                </a:rPr>
                <a:t>e</a:t>
              </a:r>
              <a:r>
                <a:rPr sz="1575" baseline="1950" dirty="0">
                  <a:solidFill>
                    <a:srgbClr val="FFFFFF"/>
                  </a:solidFill>
                  <a:latin typeface="Calibri"/>
                  <a:cs typeface="Calibri"/>
                </a:rPr>
                <a:t>vi</a:t>
              </a:r>
              <a:r>
                <a:rPr sz="1575" spc="3" baseline="1950" dirty="0">
                  <a:solidFill>
                    <a:srgbClr val="FFFFFF"/>
                  </a:solidFill>
                  <a:latin typeface="Calibri"/>
                  <a:cs typeface="Calibri"/>
                </a:rPr>
                <a:t>s</a:t>
              </a:r>
              <a:r>
                <a:rPr sz="1575" baseline="1950" dirty="0">
                  <a:solidFill>
                    <a:srgbClr val="FFFFFF"/>
                  </a:solidFill>
                  <a:latin typeface="Calibri"/>
                  <a:cs typeface="Calibri"/>
                </a:rPr>
                <a:t>i</a:t>
              </a:r>
              <a:r>
                <a:rPr sz="1575" spc="3" baseline="1950" dirty="0">
                  <a:solidFill>
                    <a:srgbClr val="FFFFFF"/>
                  </a:solidFill>
                  <a:latin typeface="Calibri"/>
                  <a:cs typeface="Calibri"/>
                </a:rPr>
                <a:t>ó</a:t>
              </a:r>
              <a:r>
                <a:rPr sz="1575" baseline="1950" dirty="0">
                  <a:solidFill>
                    <a:srgbClr val="FFFFFF"/>
                  </a:solidFill>
                  <a:latin typeface="Calibri"/>
                  <a:cs typeface="Calibri"/>
                </a:rPr>
                <a:t>n</a:t>
              </a:r>
              <a:r>
                <a:rPr sz="1575" spc="-7" baseline="1950" dirty="0">
                  <a:solidFill>
                    <a:srgbClr val="FFFFFF"/>
                  </a:solidFill>
                  <a:latin typeface="Calibri"/>
                  <a:cs typeface="Calibri"/>
                </a:rPr>
                <a:t> </a:t>
              </a:r>
              <a:r>
                <a:rPr sz="1575" spc="-3" baseline="1950" dirty="0">
                  <a:solidFill>
                    <a:srgbClr val="FFFFFF"/>
                  </a:solidFill>
                  <a:latin typeface="Calibri"/>
                  <a:cs typeface="Calibri"/>
                </a:rPr>
                <a:t>d</a:t>
              </a:r>
              <a:r>
                <a:rPr sz="1575" baseline="1950" dirty="0">
                  <a:solidFill>
                    <a:srgbClr val="FFFFFF"/>
                  </a:solidFill>
                  <a:latin typeface="Calibri"/>
                  <a:cs typeface="Calibri"/>
                </a:rPr>
                <a:t>el</a:t>
              </a:r>
              <a:r>
                <a:rPr sz="1575" spc="3" baseline="1950" dirty="0">
                  <a:solidFill>
                    <a:srgbClr val="FFFFFF"/>
                  </a:solidFill>
                  <a:latin typeface="Calibri"/>
                  <a:cs typeface="Calibri"/>
                </a:rPr>
                <a:t> </a:t>
              </a:r>
              <a:r>
                <a:rPr sz="1575" baseline="1950" dirty="0">
                  <a:solidFill>
                    <a:srgbClr val="FFFFFF"/>
                  </a:solidFill>
                  <a:latin typeface="Calibri"/>
                  <a:cs typeface="Calibri"/>
                </a:rPr>
                <a:t>Au</a:t>
              </a:r>
              <a:r>
                <a:rPr sz="1575" spc="-11" baseline="1950" dirty="0">
                  <a:solidFill>
                    <a:srgbClr val="FFFFFF"/>
                  </a:solidFill>
                  <a:latin typeface="Calibri"/>
                  <a:cs typeface="Calibri"/>
                </a:rPr>
                <a:t>t</a:t>
              </a:r>
              <a:r>
                <a:rPr sz="1575" baseline="1950" dirty="0">
                  <a:solidFill>
                    <a:srgbClr val="FFFFFF"/>
                  </a:solidFill>
                  <a:latin typeface="Calibri"/>
                  <a:cs typeface="Calibri"/>
                </a:rPr>
                <a:t>or</a:t>
              </a:r>
              <a:endParaRPr sz="1050">
                <a:latin typeface="Calibri"/>
                <a:cs typeface="Calibri"/>
              </a:endParaRPr>
            </a:p>
          </p:txBody>
        </p:sp>
        <p:sp>
          <p:nvSpPr>
            <p:cNvPr id="41" name="object 21">
              <a:extLst>
                <a:ext uri="{FF2B5EF4-FFF2-40B4-BE49-F238E27FC236}">
                  <a16:creationId xmlns:a16="http://schemas.microsoft.com/office/drawing/2014/main" id="{CFB4F1B3-6FA7-4465-BF41-2894753EE0B0}"/>
                </a:ext>
              </a:extLst>
            </p:cNvPr>
            <p:cNvSpPr txBox="1"/>
            <p:nvPr/>
          </p:nvSpPr>
          <p:spPr>
            <a:xfrm>
              <a:off x="4985385" y="2738247"/>
              <a:ext cx="1003500" cy="630427"/>
            </a:xfrm>
            <a:prstGeom prst="rect">
              <a:avLst/>
            </a:prstGeom>
          </p:spPr>
          <p:txBody>
            <a:bodyPr wrap="square" lIns="0" tIns="0" rIns="0" bIns="0" rtlCol="0">
              <a:noAutofit/>
            </a:bodyPr>
            <a:lstStyle/>
            <a:p>
              <a:pPr marL="15239" marR="4946">
                <a:lnSpc>
                  <a:spcPts val="1148"/>
                </a:lnSpc>
                <a:spcBef>
                  <a:spcPts val="57"/>
                </a:spcBef>
              </a:pPr>
              <a:r>
                <a:rPr sz="1575" baseline="1950" dirty="0">
                  <a:latin typeface="Calibri"/>
                  <a:cs typeface="Calibri"/>
                </a:rPr>
                <a:t>¿</a:t>
              </a:r>
              <a:r>
                <a:rPr sz="1575" spc="-7" baseline="1950" dirty="0">
                  <a:latin typeface="Calibri"/>
                  <a:cs typeface="Calibri"/>
                </a:rPr>
                <a:t>C</a:t>
              </a:r>
              <a:r>
                <a:rPr sz="1575" spc="-3" baseline="1950" dirty="0">
                  <a:latin typeface="Calibri"/>
                  <a:cs typeface="Calibri"/>
                </a:rPr>
                <a:t>ump</a:t>
              </a:r>
              <a:r>
                <a:rPr sz="1575" baseline="1950" dirty="0">
                  <a:latin typeface="Calibri"/>
                  <a:cs typeface="Calibri"/>
                </a:rPr>
                <a:t>le</a:t>
              </a:r>
              <a:r>
                <a:rPr sz="1575" spc="14" baseline="1950" dirty="0">
                  <a:latin typeface="Calibri"/>
                  <a:cs typeface="Calibri"/>
                </a:rPr>
                <a:t> </a:t>
              </a:r>
              <a:r>
                <a:rPr sz="1575" spc="-14" baseline="1950" dirty="0">
                  <a:latin typeface="Calibri"/>
                  <a:cs typeface="Calibri"/>
                </a:rPr>
                <a:t>c</a:t>
              </a:r>
              <a:r>
                <a:rPr sz="1575" baseline="1950" dirty="0">
                  <a:latin typeface="Calibri"/>
                  <a:cs typeface="Calibri"/>
                </a:rPr>
                <a:t>on</a:t>
              </a:r>
              <a:endParaRPr sz="1050">
                <a:latin typeface="Calibri"/>
                <a:cs typeface="Calibri"/>
              </a:endParaRPr>
            </a:p>
            <a:p>
              <a:pPr marL="9525">
                <a:lnSpc>
                  <a:spcPts val="1260"/>
                </a:lnSpc>
                <a:spcBef>
                  <a:spcPts val="5"/>
                </a:spcBef>
              </a:pPr>
              <a:r>
                <a:rPr sz="1575" baseline="1950" dirty="0">
                  <a:latin typeface="Calibri"/>
                  <a:cs typeface="Calibri"/>
                </a:rPr>
                <a:t>l</a:t>
              </a:r>
              <a:r>
                <a:rPr sz="1575" spc="3" baseline="1950" dirty="0">
                  <a:latin typeface="Calibri"/>
                  <a:cs typeface="Calibri"/>
                </a:rPr>
                <a:t>o</a:t>
              </a:r>
              <a:r>
                <a:rPr sz="1575" baseline="1950" dirty="0">
                  <a:latin typeface="Calibri"/>
                  <a:cs typeface="Calibri"/>
                </a:rPr>
                <a:t>s</a:t>
              </a:r>
              <a:r>
                <a:rPr sz="1575" spc="-11" baseline="1950" dirty="0">
                  <a:latin typeface="Calibri"/>
                  <a:cs typeface="Calibri"/>
                </a:rPr>
                <a:t> </a:t>
              </a:r>
              <a:r>
                <a:rPr sz="1575" spc="-14" baseline="1950" dirty="0">
                  <a:latin typeface="Calibri"/>
                  <a:cs typeface="Calibri"/>
                </a:rPr>
                <a:t>r</a:t>
              </a:r>
              <a:r>
                <a:rPr sz="1575" baseline="1950" dirty="0">
                  <a:latin typeface="Calibri"/>
                  <a:cs typeface="Calibri"/>
                </a:rPr>
                <a:t>e</a:t>
              </a:r>
              <a:r>
                <a:rPr sz="1575" spc="-7" baseline="1950" dirty="0">
                  <a:latin typeface="Calibri"/>
                  <a:cs typeface="Calibri"/>
                </a:rPr>
                <a:t>q</a:t>
              </a:r>
              <a:r>
                <a:rPr sz="1575" spc="-3" baseline="1950" dirty="0">
                  <a:latin typeface="Calibri"/>
                  <a:cs typeface="Calibri"/>
                </a:rPr>
                <a:t>u</a:t>
              </a:r>
              <a:r>
                <a:rPr sz="1575" baseline="1950" dirty="0">
                  <a:latin typeface="Calibri"/>
                  <a:cs typeface="Calibri"/>
                </a:rPr>
                <a:t>is</a:t>
              </a:r>
              <a:r>
                <a:rPr sz="1575" spc="3" baseline="1950" dirty="0">
                  <a:latin typeface="Calibri"/>
                  <a:cs typeface="Calibri"/>
                </a:rPr>
                <a:t>i</a:t>
              </a:r>
              <a:r>
                <a:rPr sz="1575" spc="-11" baseline="1950" dirty="0">
                  <a:latin typeface="Calibri"/>
                  <a:cs typeface="Calibri"/>
                </a:rPr>
                <a:t>t</a:t>
              </a:r>
              <a:r>
                <a:rPr sz="1575" baseline="1950" dirty="0">
                  <a:latin typeface="Calibri"/>
                  <a:cs typeface="Calibri"/>
                </a:rPr>
                <a:t>os</a:t>
              </a:r>
              <a:endParaRPr sz="1050">
                <a:latin typeface="Calibri"/>
                <a:cs typeface="Calibri"/>
              </a:endParaRPr>
            </a:p>
            <a:p>
              <a:pPr marL="49529" marR="20060">
                <a:lnSpc>
                  <a:spcPts val="1260"/>
                </a:lnSpc>
              </a:pPr>
              <a:r>
                <a:rPr sz="1575" baseline="1950" dirty="0">
                  <a:latin typeface="Calibri"/>
                  <a:cs typeface="Calibri"/>
                </a:rPr>
                <a:t>edi</a:t>
              </a:r>
              <a:r>
                <a:rPr sz="1575" spc="-11" baseline="1950" dirty="0">
                  <a:latin typeface="Calibri"/>
                  <a:cs typeface="Calibri"/>
                </a:rPr>
                <a:t>t</a:t>
              </a:r>
              <a:r>
                <a:rPr sz="1575" spc="3" baseline="1950" dirty="0">
                  <a:latin typeface="Calibri"/>
                  <a:cs typeface="Calibri"/>
                </a:rPr>
                <a:t>or</a:t>
              </a:r>
              <a:r>
                <a:rPr sz="1575" baseline="1950" dirty="0">
                  <a:latin typeface="Calibri"/>
                  <a:cs typeface="Calibri"/>
                </a:rPr>
                <a:t>iale</a:t>
              </a:r>
              <a:r>
                <a:rPr sz="1575" spc="7" baseline="1950" dirty="0">
                  <a:latin typeface="Calibri"/>
                  <a:cs typeface="Calibri"/>
                </a:rPr>
                <a:t>s</a:t>
              </a:r>
              <a:r>
                <a:rPr sz="1575" baseline="1950" dirty="0">
                  <a:latin typeface="Calibri"/>
                  <a:cs typeface="Calibri"/>
                </a:rPr>
                <a:t>?</a:t>
              </a:r>
              <a:endParaRPr sz="1050">
                <a:latin typeface="Calibri"/>
                <a:cs typeface="Calibri"/>
              </a:endParaRPr>
            </a:p>
          </p:txBody>
        </p:sp>
        <p:sp>
          <p:nvSpPr>
            <p:cNvPr id="42" name="object 20">
              <a:extLst>
                <a:ext uri="{FF2B5EF4-FFF2-40B4-BE49-F238E27FC236}">
                  <a16:creationId xmlns:a16="http://schemas.microsoft.com/office/drawing/2014/main" id="{094AAF1B-7758-42F8-AC25-CB5485E6A049}"/>
                </a:ext>
              </a:extLst>
            </p:cNvPr>
            <p:cNvSpPr txBox="1"/>
            <p:nvPr/>
          </p:nvSpPr>
          <p:spPr>
            <a:xfrm>
              <a:off x="1211072" y="2811170"/>
              <a:ext cx="195282" cy="228396"/>
            </a:xfrm>
            <a:prstGeom prst="rect">
              <a:avLst/>
            </a:prstGeom>
          </p:spPr>
          <p:txBody>
            <a:bodyPr wrap="square" lIns="0" tIns="0" rIns="0" bIns="0" rtlCol="0">
              <a:noAutofit/>
            </a:bodyPr>
            <a:lstStyle/>
            <a:p>
              <a:pPr marL="9525">
                <a:lnSpc>
                  <a:spcPts val="1298"/>
                </a:lnSpc>
                <a:spcBef>
                  <a:spcPts val="65"/>
                </a:spcBef>
              </a:pPr>
              <a:r>
                <a:rPr baseline="3413" dirty="0">
                  <a:latin typeface="Calibri"/>
                  <a:cs typeface="Calibri"/>
                </a:rPr>
                <a:t>Si</a:t>
              </a:r>
              <a:endParaRPr sz="1200">
                <a:latin typeface="Calibri"/>
                <a:cs typeface="Calibri"/>
              </a:endParaRPr>
            </a:p>
          </p:txBody>
        </p:sp>
        <p:sp>
          <p:nvSpPr>
            <p:cNvPr id="43" name="object 19">
              <a:extLst>
                <a:ext uri="{FF2B5EF4-FFF2-40B4-BE49-F238E27FC236}">
                  <a16:creationId xmlns:a16="http://schemas.microsoft.com/office/drawing/2014/main" id="{E8C2460D-5801-440E-8245-FF6940CDEC6E}"/>
                </a:ext>
              </a:extLst>
            </p:cNvPr>
            <p:cNvSpPr txBox="1"/>
            <p:nvPr/>
          </p:nvSpPr>
          <p:spPr>
            <a:xfrm>
              <a:off x="3905504" y="2811170"/>
              <a:ext cx="293790" cy="228396"/>
            </a:xfrm>
            <a:prstGeom prst="rect">
              <a:avLst/>
            </a:prstGeom>
          </p:spPr>
          <p:txBody>
            <a:bodyPr wrap="square" lIns="0" tIns="0" rIns="0" bIns="0" rtlCol="0">
              <a:noAutofit/>
            </a:bodyPr>
            <a:lstStyle/>
            <a:p>
              <a:pPr marL="9525">
                <a:lnSpc>
                  <a:spcPts val="1298"/>
                </a:lnSpc>
                <a:spcBef>
                  <a:spcPts val="65"/>
                </a:spcBef>
              </a:pPr>
              <a:r>
                <a:rPr baseline="3413" dirty="0">
                  <a:latin typeface="Calibri"/>
                  <a:cs typeface="Calibri"/>
                </a:rPr>
                <a:t>No</a:t>
              </a:r>
              <a:endParaRPr sz="1200">
                <a:latin typeface="Calibri"/>
                <a:cs typeface="Calibri"/>
              </a:endParaRPr>
            </a:p>
          </p:txBody>
        </p:sp>
        <p:sp>
          <p:nvSpPr>
            <p:cNvPr id="44" name="object 18">
              <a:extLst>
                <a:ext uri="{FF2B5EF4-FFF2-40B4-BE49-F238E27FC236}">
                  <a16:creationId xmlns:a16="http://schemas.microsoft.com/office/drawing/2014/main" id="{1402E3CD-8629-4106-8381-0364EFAB55E8}"/>
                </a:ext>
              </a:extLst>
            </p:cNvPr>
            <p:cNvSpPr txBox="1"/>
            <p:nvPr/>
          </p:nvSpPr>
          <p:spPr>
            <a:xfrm>
              <a:off x="2480310" y="2844927"/>
              <a:ext cx="787231" cy="417067"/>
            </a:xfrm>
            <a:prstGeom prst="rect">
              <a:avLst/>
            </a:prstGeom>
          </p:spPr>
          <p:txBody>
            <a:bodyPr wrap="square" lIns="0" tIns="0" rIns="0" bIns="0" rtlCol="0">
              <a:noAutofit/>
            </a:bodyPr>
            <a:lstStyle/>
            <a:p>
              <a:pPr algn="ctr">
                <a:lnSpc>
                  <a:spcPts val="1148"/>
                </a:lnSpc>
                <a:spcBef>
                  <a:spcPts val="57"/>
                </a:spcBef>
              </a:pPr>
              <a:r>
                <a:rPr sz="1575" baseline="1950" dirty="0">
                  <a:latin typeface="Calibri"/>
                  <a:cs typeface="Calibri"/>
                </a:rPr>
                <a:t>¿Se</a:t>
              </a:r>
              <a:r>
                <a:rPr sz="1575" spc="-3" baseline="1950" dirty="0">
                  <a:latin typeface="Calibri"/>
                  <a:cs typeface="Calibri"/>
                </a:rPr>
                <a:t> pu</a:t>
              </a:r>
              <a:r>
                <a:rPr sz="1575" baseline="1950" dirty="0">
                  <a:latin typeface="Calibri"/>
                  <a:cs typeface="Calibri"/>
                </a:rPr>
                <a:t>e</a:t>
              </a:r>
              <a:r>
                <a:rPr sz="1575" spc="-7" baseline="1950" dirty="0">
                  <a:latin typeface="Calibri"/>
                  <a:cs typeface="Calibri"/>
                </a:rPr>
                <a:t>d</a:t>
              </a:r>
              <a:r>
                <a:rPr sz="1575" baseline="1950" dirty="0">
                  <a:latin typeface="Calibri"/>
                  <a:cs typeface="Calibri"/>
                </a:rPr>
                <a:t>e</a:t>
              </a:r>
              <a:endParaRPr sz="1050">
                <a:latin typeface="Calibri"/>
                <a:cs typeface="Calibri"/>
              </a:endParaRPr>
            </a:p>
            <a:p>
              <a:pPr marL="53978" marR="64045" algn="ctr">
                <a:lnSpc>
                  <a:spcPts val="1260"/>
                </a:lnSpc>
                <a:spcBef>
                  <a:spcPts val="5"/>
                </a:spcBef>
              </a:pPr>
              <a:r>
                <a:rPr sz="1575" baseline="1950" dirty="0">
                  <a:latin typeface="Calibri"/>
                  <a:cs typeface="Calibri"/>
                </a:rPr>
                <a:t>aj</a:t>
              </a:r>
              <a:r>
                <a:rPr sz="1575" spc="-3" baseline="1950" dirty="0">
                  <a:latin typeface="Calibri"/>
                  <a:cs typeface="Calibri"/>
                </a:rPr>
                <a:t>u</a:t>
              </a:r>
              <a:r>
                <a:rPr sz="1575" spc="-7" baseline="1950" dirty="0">
                  <a:latin typeface="Calibri"/>
                  <a:cs typeface="Calibri"/>
                </a:rPr>
                <a:t>s</a:t>
              </a:r>
              <a:r>
                <a:rPr sz="1575" spc="-11" baseline="1950" dirty="0">
                  <a:latin typeface="Calibri"/>
                  <a:cs typeface="Calibri"/>
                </a:rPr>
                <a:t>t</a:t>
              </a:r>
              <a:r>
                <a:rPr sz="1575" baseline="1950" dirty="0">
                  <a:latin typeface="Calibri"/>
                  <a:cs typeface="Calibri"/>
                </a:rPr>
                <a:t>ar?</a:t>
              </a:r>
              <a:endParaRPr sz="1050">
                <a:latin typeface="Calibri"/>
                <a:cs typeface="Calibri"/>
              </a:endParaRPr>
            </a:p>
          </p:txBody>
        </p:sp>
        <p:sp>
          <p:nvSpPr>
            <p:cNvPr id="45" name="object 17">
              <a:extLst>
                <a:ext uri="{FF2B5EF4-FFF2-40B4-BE49-F238E27FC236}">
                  <a16:creationId xmlns:a16="http://schemas.microsoft.com/office/drawing/2014/main" id="{8FAD43B9-285C-46A3-BD4E-B449CA76B24C}"/>
                </a:ext>
              </a:extLst>
            </p:cNvPr>
            <p:cNvSpPr txBox="1"/>
            <p:nvPr/>
          </p:nvSpPr>
          <p:spPr>
            <a:xfrm>
              <a:off x="2942082" y="3584955"/>
              <a:ext cx="293781" cy="228092"/>
            </a:xfrm>
            <a:prstGeom prst="rect">
              <a:avLst/>
            </a:prstGeom>
          </p:spPr>
          <p:txBody>
            <a:bodyPr wrap="square" lIns="0" tIns="0" rIns="0" bIns="0" rtlCol="0">
              <a:noAutofit/>
            </a:bodyPr>
            <a:lstStyle/>
            <a:p>
              <a:pPr marL="9525">
                <a:lnSpc>
                  <a:spcPts val="1294"/>
                </a:lnSpc>
                <a:spcBef>
                  <a:spcPts val="65"/>
                </a:spcBef>
              </a:pPr>
              <a:r>
                <a:rPr baseline="3413" dirty="0">
                  <a:latin typeface="Calibri"/>
                  <a:cs typeface="Calibri"/>
                </a:rPr>
                <a:t>No</a:t>
              </a:r>
              <a:endParaRPr sz="1200">
                <a:latin typeface="Calibri"/>
                <a:cs typeface="Calibri"/>
              </a:endParaRPr>
            </a:p>
          </p:txBody>
        </p:sp>
        <p:sp>
          <p:nvSpPr>
            <p:cNvPr id="46" name="object 16">
              <a:extLst>
                <a:ext uri="{FF2B5EF4-FFF2-40B4-BE49-F238E27FC236}">
                  <a16:creationId xmlns:a16="http://schemas.microsoft.com/office/drawing/2014/main" id="{A5EEF612-C81B-4A03-A6CE-D6ED4B196F85}"/>
                </a:ext>
              </a:extLst>
            </p:cNvPr>
            <p:cNvSpPr txBox="1"/>
            <p:nvPr/>
          </p:nvSpPr>
          <p:spPr>
            <a:xfrm>
              <a:off x="6618478" y="3655085"/>
              <a:ext cx="2203356" cy="1804593"/>
            </a:xfrm>
            <a:prstGeom prst="rect">
              <a:avLst/>
            </a:prstGeom>
          </p:spPr>
          <p:txBody>
            <a:bodyPr wrap="square" lIns="0" tIns="0" rIns="0" bIns="0" rtlCol="0">
              <a:noAutofit/>
            </a:bodyPr>
            <a:lstStyle/>
            <a:p>
              <a:pPr marL="9525" marR="14892">
                <a:lnSpc>
                  <a:spcPts val="1148"/>
                </a:lnSpc>
                <a:spcBef>
                  <a:spcPts val="57"/>
                </a:spcBef>
              </a:pPr>
              <a:r>
                <a:rPr sz="1575" spc="-22" baseline="1950" dirty="0">
                  <a:solidFill>
                    <a:srgbClr val="FFFFFF"/>
                  </a:solidFill>
                  <a:latin typeface="Calibri"/>
                  <a:cs typeface="Calibri"/>
                </a:rPr>
                <a:t>P</a:t>
              </a:r>
              <a:r>
                <a:rPr sz="1575" spc="-3" baseline="1950" dirty="0">
                  <a:solidFill>
                    <a:srgbClr val="FFFFFF"/>
                  </a:solidFill>
                  <a:latin typeface="Calibri"/>
                  <a:cs typeface="Calibri"/>
                </a:rPr>
                <a:t>e</a:t>
              </a:r>
              <a:r>
                <a:rPr sz="1575" baseline="1950" dirty="0">
                  <a:solidFill>
                    <a:srgbClr val="FFFFFF"/>
                  </a:solidFill>
                  <a:latin typeface="Calibri"/>
                  <a:cs typeface="Calibri"/>
                </a:rPr>
                <a:t>rti</a:t>
              </a:r>
              <a:r>
                <a:rPr sz="1575" spc="-7" baseline="1950" dirty="0">
                  <a:solidFill>
                    <a:srgbClr val="FFFFFF"/>
                  </a:solidFill>
                  <a:latin typeface="Calibri"/>
                  <a:cs typeface="Calibri"/>
                </a:rPr>
                <a:t>n</a:t>
              </a:r>
              <a:r>
                <a:rPr sz="1575" spc="-3" baseline="1950" dirty="0">
                  <a:solidFill>
                    <a:srgbClr val="FFFFFF"/>
                  </a:solidFill>
                  <a:latin typeface="Calibri"/>
                  <a:cs typeface="Calibri"/>
                </a:rPr>
                <a:t>e</a:t>
              </a:r>
              <a:r>
                <a:rPr sz="1575" spc="-7" baseline="1950" dirty="0">
                  <a:solidFill>
                    <a:srgbClr val="FFFFFF"/>
                  </a:solidFill>
                  <a:latin typeface="Calibri"/>
                  <a:cs typeface="Calibri"/>
                </a:rPr>
                <a:t>n</a:t>
              </a:r>
              <a:r>
                <a:rPr sz="1575" spc="-3" baseline="1950" dirty="0">
                  <a:solidFill>
                    <a:srgbClr val="FFFFFF"/>
                  </a:solidFill>
                  <a:latin typeface="Calibri"/>
                  <a:cs typeface="Calibri"/>
                </a:rPr>
                <a:t>c</a:t>
              </a:r>
              <a:r>
                <a:rPr sz="1575" baseline="1950" dirty="0">
                  <a:solidFill>
                    <a:srgbClr val="FFFFFF"/>
                  </a:solidFill>
                  <a:latin typeface="Calibri"/>
                  <a:cs typeface="Calibri"/>
                </a:rPr>
                <a:t>ia</a:t>
              </a:r>
              <a:r>
                <a:rPr sz="1575" spc="14" baseline="1950" dirty="0">
                  <a:solidFill>
                    <a:srgbClr val="FFFFFF"/>
                  </a:solidFill>
                  <a:latin typeface="Calibri"/>
                  <a:cs typeface="Calibri"/>
                </a:rPr>
                <a:t> </a:t>
              </a:r>
              <a:r>
                <a:rPr sz="1575" baseline="1950" dirty="0">
                  <a:solidFill>
                    <a:srgbClr val="FFFFFF"/>
                  </a:solidFill>
                  <a:latin typeface="Calibri"/>
                  <a:cs typeface="Calibri"/>
                </a:rPr>
                <a:t>y</a:t>
              </a:r>
              <a:r>
                <a:rPr sz="1575" spc="-3" baseline="1950" dirty="0">
                  <a:solidFill>
                    <a:srgbClr val="FFFFFF"/>
                  </a:solidFill>
                  <a:latin typeface="Calibri"/>
                  <a:cs typeface="Calibri"/>
                </a:rPr>
                <a:t> </a:t>
              </a:r>
              <a:r>
                <a:rPr sz="1575" spc="-14" baseline="1950" dirty="0">
                  <a:solidFill>
                    <a:srgbClr val="FFFFFF"/>
                  </a:solidFill>
                  <a:latin typeface="Calibri"/>
                  <a:cs typeface="Calibri"/>
                </a:rPr>
                <a:t>r</a:t>
              </a:r>
              <a:r>
                <a:rPr sz="1575" spc="-3" baseline="1950" dirty="0">
                  <a:solidFill>
                    <a:srgbClr val="FFFFFF"/>
                  </a:solidFill>
                  <a:latin typeface="Calibri"/>
                  <a:cs typeface="Calibri"/>
                </a:rPr>
                <a:t>e</a:t>
              </a:r>
              <a:r>
                <a:rPr sz="1575" baseline="1950" dirty="0">
                  <a:solidFill>
                    <a:srgbClr val="FFFFFF"/>
                  </a:solidFill>
                  <a:latin typeface="Calibri"/>
                  <a:cs typeface="Calibri"/>
                </a:rPr>
                <a:t>l</a:t>
              </a:r>
              <a:r>
                <a:rPr sz="1575" spc="-11" baseline="1950" dirty="0">
                  <a:solidFill>
                    <a:srgbClr val="FFFFFF"/>
                  </a:solidFill>
                  <a:latin typeface="Calibri"/>
                  <a:cs typeface="Calibri"/>
                </a:rPr>
                <a:t>e</a:t>
              </a:r>
              <a:r>
                <a:rPr sz="1575" spc="-19" baseline="1950" dirty="0">
                  <a:solidFill>
                    <a:srgbClr val="FFFFFF"/>
                  </a:solidFill>
                  <a:latin typeface="Calibri"/>
                  <a:cs typeface="Calibri"/>
                </a:rPr>
                <a:t>v</a:t>
              </a:r>
              <a:r>
                <a:rPr sz="1575" baseline="1950" dirty="0">
                  <a:solidFill>
                    <a:srgbClr val="FFFFFF"/>
                  </a:solidFill>
                  <a:latin typeface="Calibri"/>
                  <a:cs typeface="Calibri"/>
                </a:rPr>
                <a:t>a</a:t>
              </a:r>
              <a:r>
                <a:rPr sz="1575" spc="-7" baseline="1950" dirty="0">
                  <a:solidFill>
                    <a:srgbClr val="FFFFFF"/>
                  </a:solidFill>
                  <a:latin typeface="Calibri"/>
                  <a:cs typeface="Calibri"/>
                </a:rPr>
                <a:t>n</a:t>
              </a:r>
              <a:r>
                <a:rPr sz="1575" spc="-3" baseline="1950" dirty="0">
                  <a:solidFill>
                    <a:srgbClr val="FFFFFF"/>
                  </a:solidFill>
                  <a:latin typeface="Calibri"/>
                  <a:cs typeface="Calibri"/>
                </a:rPr>
                <a:t>c</a:t>
              </a:r>
              <a:r>
                <a:rPr sz="1575" baseline="1950" dirty="0">
                  <a:solidFill>
                    <a:srgbClr val="FFFFFF"/>
                  </a:solidFill>
                  <a:latin typeface="Calibri"/>
                  <a:cs typeface="Calibri"/>
                </a:rPr>
                <a:t>ia</a:t>
              </a:r>
              <a:endParaRPr sz="1050">
                <a:latin typeface="Calibri"/>
                <a:cs typeface="Calibri"/>
              </a:endParaRPr>
            </a:p>
            <a:p>
              <a:pPr marL="9525" marR="14892">
                <a:lnSpc>
                  <a:spcPct val="101725"/>
                </a:lnSpc>
                <a:spcBef>
                  <a:spcPts val="553"/>
                </a:spcBef>
              </a:pPr>
              <a:r>
                <a:rPr sz="1050" dirty="0">
                  <a:solidFill>
                    <a:srgbClr val="FFFFFF"/>
                  </a:solidFill>
                  <a:latin typeface="Calibri"/>
                  <a:cs typeface="Calibri"/>
                </a:rPr>
                <a:t>E</a:t>
              </a:r>
              <a:r>
                <a:rPr sz="1050" spc="-7" dirty="0">
                  <a:solidFill>
                    <a:srgbClr val="FFFFFF"/>
                  </a:solidFill>
                  <a:latin typeface="Calibri"/>
                  <a:cs typeface="Calibri"/>
                </a:rPr>
                <a:t>s</a:t>
              </a:r>
              <a:r>
                <a:rPr sz="1050" spc="-11" dirty="0">
                  <a:solidFill>
                    <a:srgbClr val="FFFFFF"/>
                  </a:solidFill>
                  <a:latin typeface="Calibri"/>
                  <a:cs typeface="Calibri"/>
                </a:rPr>
                <a:t>t</a:t>
              </a:r>
              <a:r>
                <a:rPr sz="1050" dirty="0">
                  <a:solidFill>
                    <a:srgbClr val="FFFFFF"/>
                  </a:solidFill>
                  <a:latin typeface="Calibri"/>
                  <a:cs typeface="Calibri"/>
                </a:rPr>
                <a:t>a</a:t>
              </a:r>
              <a:r>
                <a:rPr sz="1050" spc="-3" dirty="0">
                  <a:solidFill>
                    <a:srgbClr val="FFFFFF"/>
                  </a:solidFill>
                  <a:latin typeface="Calibri"/>
                  <a:cs typeface="Calibri"/>
                </a:rPr>
                <a:t>d</a:t>
              </a:r>
              <a:r>
                <a:rPr sz="1050" dirty="0">
                  <a:solidFill>
                    <a:srgbClr val="FFFFFF"/>
                  </a:solidFill>
                  <a:latin typeface="Calibri"/>
                  <a:cs typeface="Calibri"/>
                </a:rPr>
                <a:t>o </a:t>
              </a:r>
              <a:r>
                <a:rPr sz="1050" spc="-3" dirty="0">
                  <a:solidFill>
                    <a:srgbClr val="FFFFFF"/>
                  </a:solidFill>
                  <a:latin typeface="Calibri"/>
                  <a:cs typeface="Calibri"/>
                </a:rPr>
                <a:t>d</a:t>
              </a:r>
              <a:r>
                <a:rPr sz="1050" dirty="0">
                  <a:solidFill>
                    <a:srgbClr val="FFFFFF"/>
                  </a:solidFill>
                  <a:latin typeface="Calibri"/>
                  <a:cs typeface="Calibri"/>
                </a:rPr>
                <a:t>el</a:t>
              </a:r>
              <a:r>
                <a:rPr sz="1050" spc="3" dirty="0">
                  <a:solidFill>
                    <a:srgbClr val="FFFFFF"/>
                  </a:solidFill>
                  <a:latin typeface="Calibri"/>
                  <a:cs typeface="Calibri"/>
                </a:rPr>
                <a:t> </a:t>
              </a:r>
              <a:r>
                <a:rPr sz="1050" dirty="0">
                  <a:solidFill>
                    <a:srgbClr val="FFFFFF"/>
                  </a:solidFill>
                  <a:latin typeface="Calibri"/>
                  <a:cs typeface="Calibri"/>
                </a:rPr>
                <a:t>ar</a:t>
              </a:r>
              <a:r>
                <a:rPr sz="1050" spc="-7" dirty="0">
                  <a:solidFill>
                    <a:srgbClr val="FFFFFF"/>
                  </a:solidFill>
                  <a:latin typeface="Calibri"/>
                  <a:cs typeface="Calibri"/>
                </a:rPr>
                <a:t>t</a:t>
              </a:r>
              <a:r>
                <a:rPr sz="1050" dirty="0">
                  <a:solidFill>
                    <a:srgbClr val="FFFFFF"/>
                  </a:solidFill>
                  <a:latin typeface="Calibri"/>
                  <a:cs typeface="Calibri"/>
                </a:rPr>
                <a:t>e</a:t>
              </a:r>
              <a:endParaRPr sz="1050">
                <a:latin typeface="Calibri"/>
                <a:cs typeface="Calibri"/>
              </a:endParaRPr>
            </a:p>
            <a:p>
              <a:pPr marL="9525">
                <a:lnSpc>
                  <a:spcPts val="1890"/>
                </a:lnSpc>
                <a:spcBef>
                  <a:spcPts val="188"/>
                </a:spcBef>
              </a:pPr>
              <a:r>
                <a:rPr sz="1050" dirty="0">
                  <a:solidFill>
                    <a:srgbClr val="FFFFFF"/>
                  </a:solidFill>
                  <a:latin typeface="Calibri"/>
                  <a:cs typeface="Calibri"/>
                </a:rPr>
                <a:t>Tít</a:t>
              </a:r>
              <a:r>
                <a:rPr sz="1050" spc="-3" dirty="0">
                  <a:solidFill>
                    <a:srgbClr val="FFFFFF"/>
                  </a:solidFill>
                  <a:latin typeface="Calibri"/>
                  <a:cs typeface="Calibri"/>
                </a:rPr>
                <a:t>u</a:t>
              </a:r>
              <a:r>
                <a:rPr sz="1050" dirty="0">
                  <a:solidFill>
                    <a:srgbClr val="FFFFFF"/>
                  </a:solidFill>
                  <a:latin typeface="Calibri"/>
                  <a:cs typeface="Calibri"/>
                </a:rPr>
                <a:t>l</a:t>
              </a:r>
              <a:r>
                <a:rPr sz="1050" spc="3" dirty="0">
                  <a:solidFill>
                    <a:srgbClr val="FFFFFF"/>
                  </a:solidFill>
                  <a:latin typeface="Calibri"/>
                  <a:cs typeface="Calibri"/>
                </a:rPr>
                <a:t>o</a:t>
              </a:r>
              <a:r>
                <a:rPr sz="1050" dirty="0">
                  <a:solidFill>
                    <a:srgbClr val="FFFFFF"/>
                  </a:solidFill>
                  <a:latin typeface="Calibri"/>
                  <a:cs typeface="Calibri"/>
                </a:rPr>
                <a:t>-</a:t>
              </a:r>
              <a:r>
                <a:rPr sz="1050" spc="-3" dirty="0">
                  <a:solidFill>
                    <a:srgbClr val="FFFFFF"/>
                  </a:solidFill>
                  <a:latin typeface="Calibri"/>
                  <a:cs typeface="Calibri"/>
                </a:rPr>
                <a:t>Ob</a:t>
              </a:r>
              <a:r>
                <a:rPr sz="1050" dirty="0">
                  <a:solidFill>
                    <a:srgbClr val="FFFFFF"/>
                  </a:solidFill>
                  <a:latin typeface="Calibri"/>
                  <a:cs typeface="Calibri"/>
                </a:rPr>
                <a:t>j</a:t>
              </a:r>
              <a:r>
                <a:rPr sz="1050" spc="-11" dirty="0">
                  <a:solidFill>
                    <a:srgbClr val="FFFFFF"/>
                  </a:solidFill>
                  <a:latin typeface="Calibri"/>
                  <a:cs typeface="Calibri"/>
                </a:rPr>
                <a:t>e</a:t>
              </a:r>
              <a:r>
                <a:rPr sz="1050" dirty="0">
                  <a:solidFill>
                    <a:srgbClr val="FFFFFF"/>
                  </a:solidFill>
                  <a:latin typeface="Calibri"/>
                  <a:cs typeface="Calibri"/>
                </a:rPr>
                <a:t>ti</a:t>
              </a:r>
              <a:r>
                <a:rPr sz="1050" spc="-7" dirty="0">
                  <a:solidFill>
                    <a:srgbClr val="FFFFFF"/>
                  </a:solidFill>
                  <a:latin typeface="Calibri"/>
                  <a:cs typeface="Calibri"/>
                </a:rPr>
                <a:t>v</a:t>
              </a:r>
              <a:r>
                <a:rPr sz="1050" dirty="0">
                  <a:solidFill>
                    <a:srgbClr val="FFFFFF"/>
                  </a:solidFill>
                  <a:latin typeface="Calibri"/>
                  <a:cs typeface="Calibri"/>
                </a:rPr>
                <a:t>o</a:t>
              </a:r>
              <a:r>
                <a:rPr sz="1050" spc="3" dirty="0">
                  <a:solidFill>
                    <a:srgbClr val="FFFFFF"/>
                  </a:solidFill>
                  <a:latin typeface="Calibri"/>
                  <a:cs typeface="Calibri"/>
                </a:rPr>
                <a:t>s</a:t>
              </a:r>
              <a:r>
                <a:rPr sz="1050" dirty="0">
                  <a:solidFill>
                    <a:srgbClr val="FFFFFF"/>
                  </a:solidFill>
                  <a:latin typeface="Calibri"/>
                  <a:cs typeface="Calibri"/>
                </a:rPr>
                <a:t>-</a:t>
              </a:r>
              <a:r>
                <a:rPr sz="1050" spc="-3" dirty="0">
                  <a:solidFill>
                    <a:srgbClr val="FFFFFF"/>
                  </a:solidFill>
                  <a:latin typeface="Calibri"/>
                  <a:cs typeface="Calibri"/>
                </a:rPr>
                <a:t>C</a:t>
              </a:r>
              <a:r>
                <a:rPr sz="1050" dirty="0">
                  <a:solidFill>
                    <a:srgbClr val="FFFFFF"/>
                  </a:solidFill>
                  <a:latin typeface="Calibri"/>
                  <a:cs typeface="Calibri"/>
                </a:rPr>
                <a:t>on</a:t>
              </a:r>
              <a:r>
                <a:rPr sz="1050" spc="-7" dirty="0">
                  <a:solidFill>
                    <a:srgbClr val="FFFFFF"/>
                  </a:solidFill>
                  <a:latin typeface="Calibri"/>
                  <a:cs typeface="Calibri"/>
                </a:rPr>
                <a:t>c</a:t>
              </a:r>
              <a:r>
                <a:rPr sz="1050" dirty="0">
                  <a:solidFill>
                    <a:srgbClr val="FFFFFF"/>
                  </a:solidFill>
                  <a:latin typeface="Calibri"/>
                  <a:cs typeface="Calibri"/>
                </a:rPr>
                <a:t>lusiones A</a:t>
              </a:r>
              <a:r>
                <a:rPr sz="1050" spc="3" dirty="0">
                  <a:solidFill>
                    <a:srgbClr val="FFFFFF"/>
                  </a:solidFill>
                  <a:latin typeface="Calibri"/>
                  <a:cs typeface="Calibri"/>
                </a:rPr>
                <a:t>s</a:t>
              </a:r>
              <a:r>
                <a:rPr sz="1050" spc="-3" dirty="0">
                  <a:solidFill>
                    <a:srgbClr val="FFFFFF"/>
                  </a:solidFill>
                  <a:latin typeface="Calibri"/>
                  <a:cs typeface="Calibri"/>
                </a:rPr>
                <a:t>p</a:t>
              </a:r>
              <a:r>
                <a:rPr sz="1050" dirty="0">
                  <a:solidFill>
                    <a:srgbClr val="FFFFFF"/>
                  </a:solidFill>
                  <a:latin typeface="Calibri"/>
                  <a:cs typeface="Calibri"/>
                </a:rPr>
                <a:t>e</a:t>
              </a:r>
              <a:r>
                <a:rPr sz="1050" spc="-7" dirty="0">
                  <a:solidFill>
                    <a:srgbClr val="FFFFFF"/>
                  </a:solidFill>
                  <a:latin typeface="Calibri"/>
                  <a:cs typeface="Calibri"/>
                </a:rPr>
                <a:t>c</a:t>
              </a:r>
              <a:r>
                <a:rPr sz="1050" spc="-11" dirty="0">
                  <a:solidFill>
                    <a:srgbClr val="FFFFFF"/>
                  </a:solidFill>
                  <a:latin typeface="Calibri"/>
                  <a:cs typeface="Calibri"/>
                </a:rPr>
                <a:t>t</a:t>
              </a:r>
              <a:r>
                <a:rPr sz="1050" dirty="0">
                  <a:solidFill>
                    <a:srgbClr val="FFFFFF"/>
                  </a:solidFill>
                  <a:latin typeface="Calibri"/>
                  <a:cs typeface="Calibri"/>
                </a:rPr>
                <a:t>os </a:t>
              </a:r>
              <a:r>
                <a:rPr sz="1050" spc="-3" dirty="0">
                  <a:solidFill>
                    <a:srgbClr val="FFFFFF"/>
                  </a:solidFill>
                  <a:latin typeface="Calibri"/>
                  <a:cs typeface="Calibri"/>
                </a:rPr>
                <a:t>m</a:t>
              </a:r>
              <a:r>
                <a:rPr sz="1050" spc="-11" dirty="0">
                  <a:solidFill>
                    <a:srgbClr val="FFFFFF"/>
                  </a:solidFill>
                  <a:latin typeface="Calibri"/>
                  <a:cs typeface="Calibri"/>
                </a:rPr>
                <a:t>et</a:t>
              </a:r>
              <a:r>
                <a:rPr sz="1050" dirty="0">
                  <a:solidFill>
                    <a:srgbClr val="FFFFFF"/>
                  </a:solidFill>
                  <a:latin typeface="Calibri"/>
                  <a:cs typeface="Calibri"/>
                </a:rPr>
                <a:t>odol</a:t>
              </a:r>
              <a:r>
                <a:rPr sz="1050" spc="3" dirty="0">
                  <a:solidFill>
                    <a:srgbClr val="FFFFFF"/>
                  </a:solidFill>
                  <a:latin typeface="Calibri"/>
                  <a:cs typeface="Calibri"/>
                </a:rPr>
                <a:t>ó</a:t>
              </a:r>
              <a:r>
                <a:rPr sz="1050" dirty="0">
                  <a:solidFill>
                    <a:srgbClr val="FFFFFF"/>
                  </a:solidFill>
                  <a:latin typeface="Calibri"/>
                  <a:cs typeface="Calibri"/>
                </a:rPr>
                <a:t>gi</a:t>
              </a:r>
              <a:r>
                <a:rPr sz="1050" spc="-11" dirty="0">
                  <a:solidFill>
                    <a:srgbClr val="FFFFFF"/>
                  </a:solidFill>
                  <a:latin typeface="Calibri"/>
                  <a:cs typeface="Calibri"/>
                </a:rPr>
                <a:t>c</a:t>
              </a:r>
              <a:r>
                <a:rPr sz="1050" dirty="0">
                  <a:solidFill>
                    <a:srgbClr val="FFFFFF"/>
                  </a:solidFill>
                  <a:latin typeface="Calibri"/>
                  <a:cs typeface="Calibri"/>
                </a:rPr>
                <a:t>os M</a:t>
              </a:r>
              <a:r>
                <a:rPr sz="1050" spc="-11" dirty="0">
                  <a:solidFill>
                    <a:srgbClr val="FFFFFF"/>
                  </a:solidFill>
                  <a:latin typeface="Calibri"/>
                  <a:cs typeface="Calibri"/>
                </a:rPr>
                <a:t>et</a:t>
              </a:r>
              <a:r>
                <a:rPr sz="1050" dirty="0">
                  <a:solidFill>
                    <a:srgbClr val="FFFFFF"/>
                  </a:solidFill>
                  <a:latin typeface="Calibri"/>
                  <a:cs typeface="Calibri"/>
                </a:rPr>
                <a:t>odol</a:t>
              </a:r>
              <a:r>
                <a:rPr sz="1050" spc="3" dirty="0">
                  <a:solidFill>
                    <a:srgbClr val="FFFFFF"/>
                  </a:solidFill>
                  <a:latin typeface="Calibri"/>
                  <a:cs typeface="Calibri"/>
                </a:rPr>
                <a:t>o</a:t>
              </a:r>
              <a:r>
                <a:rPr sz="1050" dirty="0">
                  <a:solidFill>
                    <a:srgbClr val="FFFFFF"/>
                  </a:solidFill>
                  <a:latin typeface="Calibri"/>
                  <a:cs typeface="Calibri"/>
                </a:rPr>
                <a:t>gía-</a:t>
              </a:r>
              <a:r>
                <a:rPr sz="1050" spc="-14" dirty="0">
                  <a:solidFill>
                    <a:srgbClr val="FFFFFF"/>
                  </a:solidFill>
                  <a:latin typeface="Calibri"/>
                  <a:cs typeface="Calibri"/>
                </a:rPr>
                <a:t>R</a:t>
              </a:r>
              <a:r>
                <a:rPr sz="1050" dirty="0">
                  <a:solidFill>
                    <a:srgbClr val="FFFFFF"/>
                  </a:solidFill>
                  <a:latin typeface="Calibri"/>
                  <a:cs typeface="Calibri"/>
                </a:rPr>
                <a:t>es</a:t>
              </a:r>
              <a:r>
                <a:rPr sz="1050" spc="-3" dirty="0">
                  <a:solidFill>
                    <a:srgbClr val="FFFFFF"/>
                  </a:solidFill>
                  <a:latin typeface="Calibri"/>
                  <a:cs typeface="Calibri"/>
                </a:rPr>
                <a:t>u</a:t>
              </a:r>
              <a:r>
                <a:rPr sz="1050" dirty="0">
                  <a:solidFill>
                    <a:srgbClr val="FFFFFF"/>
                  </a:solidFill>
                  <a:latin typeface="Calibri"/>
                  <a:cs typeface="Calibri"/>
                </a:rPr>
                <a:t>l</a:t>
              </a:r>
              <a:r>
                <a:rPr sz="1050" spc="-7" dirty="0">
                  <a:solidFill>
                    <a:srgbClr val="FFFFFF"/>
                  </a:solidFill>
                  <a:latin typeface="Calibri"/>
                  <a:cs typeface="Calibri"/>
                </a:rPr>
                <a:t>t</a:t>
              </a:r>
              <a:r>
                <a:rPr sz="1050" dirty="0">
                  <a:solidFill>
                    <a:srgbClr val="FFFFFF"/>
                  </a:solidFill>
                  <a:latin typeface="Calibri"/>
                  <a:cs typeface="Calibri"/>
                </a:rPr>
                <a:t>a</a:t>
              </a:r>
              <a:r>
                <a:rPr sz="1050" spc="-3" dirty="0">
                  <a:solidFill>
                    <a:srgbClr val="FFFFFF"/>
                  </a:solidFill>
                  <a:latin typeface="Calibri"/>
                  <a:cs typeface="Calibri"/>
                </a:rPr>
                <a:t>d</a:t>
              </a:r>
              <a:r>
                <a:rPr sz="1050" dirty="0">
                  <a:solidFill>
                    <a:srgbClr val="FFFFFF"/>
                  </a:solidFill>
                  <a:latin typeface="Calibri"/>
                  <a:cs typeface="Calibri"/>
                </a:rPr>
                <a:t>os A</a:t>
              </a:r>
              <a:r>
                <a:rPr sz="1050" spc="-3" dirty="0">
                  <a:solidFill>
                    <a:srgbClr val="FFFFFF"/>
                  </a:solidFill>
                  <a:latin typeface="Calibri"/>
                  <a:cs typeface="Calibri"/>
                </a:rPr>
                <a:t>c</a:t>
              </a:r>
              <a:r>
                <a:rPr sz="1050" dirty="0">
                  <a:solidFill>
                    <a:srgbClr val="FFFFFF"/>
                  </a:solidFill>
                  <a:latin typeface="Calibri"/>
                  <a:cs typeface="Calibri"/>
                </a:rPr>
                <a:t>t</a:t>
              </a:r>
              <a:r>
                <a:rPr sz="1050" spc="-7" dirty="0">
                  <a:solidFill>
                    <a:srgbClr val="FFFFFF"/>
                  </a:solidFill>
                  <a:latin typeface="Calibri"/>
                  <a:cs typeface="Calibri"/>
                </a:rPr>
                <a:t>u</a:t>
              </a:r>
              <a:r>
                <a:rPr sz="1050" dirty="0">
                  <a:solidFill>
                    <a:srgbClr val="FFFFFF"/>
                  </a:solidFill>
                  <a:latin typeface="Calibri"/>
                  <a:cs typeface="Calibri"/>
                </a:rPr>
                <a:t>ali</a:t>
              </a:r>
              <a:r>
                <a:rPr sz="1050" spc="-3" dirty="0">
                  <a:solidFill>
                    <a:srgbClr val="FFFFFF"/>
                  </a:solidFill>
                  <a:latin typeface="Calibri"/>
                  <a:cs typeface="Calibri"/>
                </a:rPr>
                <a:t>d</a:t>
              </a:r>
              <a:r>
                <a:rPr sz="1050" dirty="0">
                  <a:solidFill>
                    <a:srgbClr val="FFFFFF"/>
                  </a:solidFill>
                  <a:latin typeface="Calibri"/>
                  <a:cs typeface="Calibri"/>
                </a:rPr>
                <a:t>ad</a:t>
              </a:r>
              <a:r>
                <a:rPr sz="1050" spc="7" dirty="0">
                  <a:solidFill>
                    <a:srgbClr val="FFFFFF"/>
                  </a:solidFill>
                  <a:latin typeface="Calibri"/>
                  <a:cs typeface="Calibri"/>
                </a:rPr>
                <a:t> </a:t>
              </a:r>
              <a:r>
                <a:rPr sz="1050" spc="-7" dirty="0">
                  <a:solidFill>
                    <a:srgbClr val="FFFFFF"/>
                  </a:solidFill>
                  <a:latin typeface="Calibri"/>
                  <a:cs typeface="Calibri"/>
                </a:rPr>
                <a:t>d</a:t>
              </a:r>
              <a:r>
                <a:rPr sz="1050" dirty="0">
                  <a:solidFill>
                    <a:srgbClr val="FFFFFF"/>
                  </a:solidFill>
                  <a:latin typeface="Calibri"/>
                  <a:cs typeface="Calibri"/>
                </a:rPr>
                <a:t>e la</a:t>
              </a:r>
              <a:r>
                <a:rPr sz="1050" spc="3" dirty="0">
                  <a:solidFill>
                    <a:srgbClr val="FFFFFF"/>
                  </a:solidFill>
                  <a:latin typeface="Calibri"/>
                  <a:cs typeface="Calibri"/>
                </a:rPr>
                <a:t> </a:t>
              </a:r>
              <a:r>
                <a:rPr sz="1050" spc="-7" dirty="0">
                  <a:solidFill>
                    <a:srgbClr val="FFFFFF"/>
                  </a:solidFill>
                  <a:latin typeface="Calibri"/>
                  <a:cs typeface="Calibri"/>
                </a:rPr>
                <a:t>d</a:t>
              </a:r>
              <a:r>
                <a:rPr sz="1050" dirty="0">
                  <a:solidFill>
                    <a:srgbClr val="FFFFFF"/>
                  </a:solidFill>
                  <a:latin typeface="Calibri"/>
                  <a:cs typeface="Calibri"/>
                </a:rPr>
                <a:t>is</a:t>
              </a:r>
              <a:r>
                <a:rPr sz="1050" spc="-3" dirty="0">
                  <a:solidFill>
                    <a:srgbClr val="FFFFFF"/>
                  </a:solidFill>
                  <a:latin typeface="Calibri"/>
                  <a:cs typeface="Calibri"/>
                </a:rPr>
                <a:t>c</a:t>
              </a:r>
              <a:r>
                <a:rPr sz="1050" spc="-7" dirty="0">
                  <a:solidFill>
                    <a:srgbClr val="FFFFFF"/>
                  </a:solidFill>
                  <a:latin typeface="Calibri"/>
                  <a:cs typeface="Calibri"/>
                </a:rPr>
                <a:t>u</a:t>
              </a:r>
              <a:r>
                <a:rPr sz="1050" dirty="0">
                  <a:solidFill>
                    <a:srgbClr val="FFFFFF"/>
                  </a:solidFill>
                  <a:latin typeface="Calibri"/>
                  <a:cs typeface="Calibri"/>
                </a:rPr>
                <a:t>si</a:t>
              </a:r>
              <a:r>
                <a:rPr sz="1050" spc="3" dirty="0">
                  <a:solidFill>
                    <a:srgbClr val="FFFFFF"/>
                  </a:solidFill>
                  <a:latin typeface="Calibri"/>
                  <a:cs typeface="Calibri"/>
                </a:rPr>
                <a:t>ó</a:t>
              </a:r>
              <a:r>
                <a:rPr sz="1050" dirty="0">
                  <a:solidFill>
                    <a:srgbClr val="FFFFFF"/>
                  </a:solidFill>
                  <a:latin typeface="Calibri"/>
                  <a:cs typeface="Calibri"/>
                </a:rPr>
                <a:t>n</a:t>
              </a:r>
              <a:endParaRPr sz="1050">
                <a:latin typeface="Calibri"/>
                <a:cs typeface="Calibri"/>
              </a:endParaRPr>
            </a:p>
          </p:txBody>
        </p:sp>
        <p:sp>
          <p:nvSpPr>
            <p:cNvPr id="47" name="object 15">
              <a:extLst>
                <a:ext uri="{FF2B5EF4-FFF2-40B4-BE49-F238E27FC236}">
                  <a16:creationId xmlns:a16="http://schemas.microsoft.com/office/drawing/2014/main" id="{BA17743A-C419-45ED-A264-BEDC72A3B14D}"/>
                </a:ext>
              </a:extLst>
            </p:cNvPr>
            <p:cNvSpPr txBox="1"/>
            <p:nvPr/>
          </p:nvSpPr>
          <p:spPr>
            <a:xfrm>
              <a:off x="5554472" y="3724529"/>
              <a:ext cx="195308" cy="228092"/>
            </a:xfrm>
            <a:prstGeom prst="rect">
              <a:avLst/>
            </a:prstGeom>
          </p:spPr>
          <p:txBody>
            <a:bodyPr wrap="square" lIns="0" tIns="0" rIns="0" bIns="0" rtlCol="0">
              <a:noAutofit/>
            </a:bodyPr>
            <a:lstStyle/>
            <a:p>
              <a:pPr marL="9525">
                <a:lnSpc>
                  <a:spcPts val="1294"/>
                </a:lnSpc>
                <a:spcBef>
                  <a:spcPts val="65"/>
                </a:spcBef>
              </a:pPr>
              <a:r>
                <a:rPr baseline="3413" dirty="0">
                  <a:latin typeface="Calibri"/>
                  <a:cs typeface="Calibri"/>
                </a:rPr>
                <a:t>Si</a:t>
              </a:r>
              <a:endParaRPr sz="1200">
                <a:latin typeface="Calibri"/>
                <a:cs typeface="Calibri"/>
              </a:endParaRPr>
            </a:p>
          </p:txBody>
        </p:sp>
        <p:sp>
          <p:nvSpPr>
            <p:cNvPr id="48" name="object 14">
              <a:extLst>
                <a:ext uri="{FF2B5EF4-FFF2-40B4-BE49-F238E27FC236}">
                  <a16:creationId xmlns:a16="http://schemas.microsoft.com/office/drawing/2014/main" id="{0AB8E3F7-AF1B-4D1B-A659-BFEC11962685}"/>
                </a:ext>
              </a:extLst>
            </p:cNvPr>
            <p:cNvSpPr txBox="1"/>
            <p:nvPr/>
          </p:nvSpPr>
          <p:spPr>
            <a:xfrm>
              <a:off x="2462530" y="4091558"/>
              <a:ext cx="827490" cy="203707"/>
            </a:xfrm>
            <a:prstGeom prst="rect">
              <a:avLst/>
            </a:prstGeom>
          </p:spPr>
          <p:txBody>
            <a:bodyPr wrap="square" lIns="0" tIns="0" rIns="0" bIns="0" rtlCol="0">
              <a:noAutofit/>
            </a:bodyPr>
            <a:lstStyle/>
            <a:p>
              <a:pPr marL="9525">
                <a:lnSpc>
                  <a:spcPts val="1148"/>
                </a:lnSpc>
                <a:spcBef>
                  <a:spcPts val="57"/>
                </a:spcBef>
              </a:pPr>
              <a:r>
                <a:rPr sz="1575" spc="-14" baseline="1950" dirty="0">
                  <a:solidFill>
                    <a:srgbClr val="FFFFFF"/>
                  </a:solidFill>
                  <a:latin typeface="Calibri"/>
                  <a:cs typeface="Calibri"/>
                </a:rPr>
                <a:t>R</a:t>
              </a:r>
              <a:r>
                <a:rPr sz="1575" baseline="1950" dirty="0">
                  <a:solidFill>
                    <a:srgbClr val="FFFFFF"/>
                  </a:solidFill>
                  <a:latin typeface="Calibri"/>
                  <a:cs typeface="Calibri"/>
                </a:rPr>
                <a:t>e</a:t>
              </a:r>
              <a:r>
                <a:rPr sz="1575" spc="-7" baseline="1950" dirty="0">
                  <a:solidFill>
                    <a:srgbClr val="FFFFFF"/>
                  </a:solidFill>
                  <a:latin typeface="Calibri"/>
                  <a:cs typeface="Calibri"/>
                </a:rPr>
                <a:t>c</a:t>
              </a:r>
              <a:r>
                <a:rPr sz="1575" spc="-3" baseline="1950" dirty="0">
                  <a:solidFill>
                    <a:srgbClr val="FFFFFF"/>
                  </a:solidFill>
                  <a:latin typeface="Calibri"/>
                  <a:cs typeface="Calibri"/>
                </a:rPr>
                <a:t>h</a:t>
              </a:r>
              <a:r>
                <a:rPr sz="1575" baseline="1950" dirty="0">
                  <a:solidFill>
                    <a:srgbClr val="FFFFFF"/>
                  </a:solidFill>
                  <a:latin typeface="Calibri"/>
                  <a:cs typeface="Calibri"/>
                </a:rPr>
                <a:t>a</a:t>
              </a:r>
              <a:r>
                <a:rPr sz="1575" spc="-19" baseline="1950" dirty="0">
                  <a:solidFill>
                    <a:srgbClr val="FFFFFF"/>
                  </a:solidFill>
                  <a:latin typeface="Calibri"/>
                  <a:cs typeface="Calibri"/>
                </a:rPr>
                <a:t>z</a:t>
              </a:r>
              <a:r>
                <a:rPr sz="1575" baseline="1950" dirty="0">
                  <a:solidFill>
                    <a:srgbClr val="FFFFFF"/>
                  </a:solidFill>
                  <a:latin typeface="Calibri"/>
                  <a:cs typeface="Calibri"/>
                </a:rPr>
                <a:t>a</a:t>
              </a:r>
              <a:r>
                <a:rPr sz="1575" spc="-3" baseline="1950" dirty="0">
                  <a:solidFill>
                    <a:srgbClr val="FFFFFF"/>
                  </a:solidFill>
                  <a:latin typeface="Calibri"/>
                  <a:cs typeface="Calibri"/>
                </a:rPr>
                <a:t>d</a:t>
              </a:r>
              <a:r>
                <a:rPr sz="1575" baseline="1950" dirty="0">
                  <a:solidFill>
                    <a:srgbClr val="FFFFFF"/>
                  </a:solidFill>
                  <a:latin typeface="Calibri"/>
                  <a:cs typeface="Calibri"/>
                </a:rPr>
                <a:t>o</a:t>
              </a:r>
              <a:endParaRPr sz="1050">
                <a:latin typeface="Calibri"/>
                <a:cs typeface="Calibri"/>
              </a:endParaRPr>
            </a:p>
          </p:txBody>
        </p:sp>
        <p:sp>
          <p:nvSpPr>
            <p:cNvPr id="49" name="object 13">
              <a:extLst>
                <a:ext uri="{FF2B5EF4-FFF2-40B4-BE49-F238E27FC236}">
                  <a16:creationId xmlns:a16="http://schemas.microsoft.com/office/drawing/2014/main" id="{DCB8317E-05A7-4494-B2F6-91B876392BA3}"/>
                </a:ext>
              </a:extLst>
            </p:cNvPr>
            <p:cNvSpPr txBox="1"/>
            <p:nvPr/>
          </p:nvSpPr>
          <p:spPr>
            <a:xfrm>
              <a:off x="1027582" y="4831588"/>
              <a:ext cx="195308" cy="228092"/>
            </a:xfrm>
            <a:prstGeom prst="rect">
              <a:avLst/>
            </a:prstGeom>
          </p:spPr>
          <p:txBody>
            <a:bodyPr wrap="square" lIns="0" tIns="0" rIns="0" bIns="0" rtlCol="0">
              <a:noAutofit/>
            </a:bodyPr>
            <a:lstStyle/>
            <a:p>
              <a:pPr marL="9525">
                <a:lnSpc>
                  <a:spcPts val="1294"/>
                </a:lnSpc>
                <a:spcBef>
                  <a:spcPts val="65"/>
                </a:spcBef>
              </a:pPr>
              <a:r>
                <a:rPr baseline="3413" dirty="0">
                  <a:latin typeface="Calibri"/>
                  <a:cs typeface="Calibri"/>
                </a:rPr>
                <a:t>Si</a:t>
              </a:r>
              <a:endParaRPr sz="1200">
                <a:latin typeface="Calibri"/>
                <a:cs typeface="Calibri"/>
              </a:endParaRPr>
            </a:p>
          </p:txBody>
        </p:sp>
        <p:sp>
          <p:nvSpPr>
            <p:cNvPr id="50" name="object 12">
              <a:extLst>
                <a:ext uri="{FF2B5EF4-FFF2-40B4-BE49-F238E27FC236}">
                  <a16:creationId xmlns:a16="http://schemas.microsoft.com/office/drawing/2014/main" id="{DF8D7FD0-991D-4BA3-B6E2-40B8D26AA461}"/>
                </a:ext>
              </a:extLst>
            </p:cNvPr>
            <p:cNvSpPr txBox="1"/>
            <p:nvPr/>
          </p:nvSpPr>
          <p:spPr>
            <a:xfrm>
              <a:off x="1828292" y="5278120"/>
              <a:ext cx="195308" cy="228091"/>
            </a:xfrm>
            <a:prstGeom prst="rect">
              <a:avLst/>
            </a:prstGeom>
          </p:spPr>
          <p:txBody>
            <a:bodyPr wrap="square" lIns="0" tIns="0" rIns="0" bIns="0" rtlCol="0">
              <a:noAutofit/>
            </a:bodyPr>
            <a:lstStyle/>
            <a:p>
              <a:pPr marL="9525">
                <a:lnSpc>
                  <a:spcPts val="1294"/>
                </a:lnSpc>
                <a:spcBef>
                  <a:spcPts val="65"/>
                </a:spcBef>
              </a:pPr>
              <a:r>
                <a:rPr baseline="3413" dirty="0">
                  <a:latin typeface="Calibri"/>
                  <a:cs typeface="Calibri"/>
                </a:rPr>
                <a:t>Si</a:t>
              </a:r>
              <a:endParaRPr sz="1200">
                <a:latin typeface="Calibri"/>
                <a:cs typeface="Calibri"/>
              </a:endParaRPr>
            </a:p>
          </p:txBody>
        </p:sp>
        <p:sp>
          <p:nvSpPr>
            <p:cNvPr id="51" name="object 11">
              <a:extLst>
                <a:ext uri="{FF2B5EF4-FFF2-40B4-BE49-F238E27FC236}">
                  <a16:creationId xmlns:a16="http://schemas.microsoft.com/office/drawing/2014/main" id="{F00A1467-D7D5-4F6B-BE5F-03EDA27B22B4}"/>
                </a:ext>
              </a:extLst>
            </p:cNvPr>
            <p:cNvSpPr txBox="1"/>
            <p:nvPr/>
          </p:nvSpPr>
          <p:spPr>
            <a:xfrm>
              <a:off x="673100" y="5475300"/>
              <a:ext cx="576313" cy="203708"/>
            </a:xfrm>
            <a:prstGeom prst="rect">
              <a:avLst/>
            </a:prstGeom>
          </p:spPr>
          <p:txBody>
            <a:bodyPr wrap="square" lIns="0" tIns="0" rIns="0" bIns="0" rtlCol="0">
              <a:noAutofit/>
            </a:bodyPr>
            <a:lstStyle/>
            <a:p>
              <a:pPr marL="9525">
                <a:lnSpc>
                  <a:spcPts val="1148"/>
                </a:lnSpc>
                <a:spcBef>
                  <a:spcPts val="57"/>
                </a:spcBef>
              </a:pPr>
              <a:r>
                <a:rPr sz="1575" baseline="1950" dirty="0">
                  <a:latin typeface="Calibri"/>
                  <a:cs typeface="Calibri"/>
                </a:rPr>
                <a:t>Aju</a:t>
              </a:r>
              <a:r>
                <a:rPr sz="1575" spc="-7" baseline="1950" dirty="0">
                  <a:latin typeface="Calibri"/>
                  <a:cs typeface="Calibri"/>
                </a:rPr>
                <a:t>s</a:t>
              </a:r>
              <a:r>
                <a:rPr sz="1575" spc="-11" baseline="1950" dirty="0">
                  <a:latin typeface="Calibri"/>
                  <a:cs typeface="Calibri"/>
                </a:rPr>
                <a:t>t</a:t>
              </a:r>
              <a:r>
                <a:rPr sz="1575" baseline="1950" dirty="0">
                  <a:latin typeface="Calibri"/>
                  <a:cs typeface="Calibri"/>
                </a:rPr>
                <a:t>es</a:t>
              </a:r>
              <a:endParaRPr sz="1050">
                <a:latin typeface="Calibri"/>
                <a:cs typeface="Calibri"/>
              </a:endParaRPr>
            </a:p>
          </p:txBody>
        </p:sp>
        <p:sp>
          <p:nvSpPr>
            <p:cNvPr id="52" name="object 10">
              <a:extLst>
                <a:ext uri="{FF2B5EF4-FFF2-40B4-BE49-F238E27FC236}">
                  <a16:creationId xmlns:a16="http://schemas.microsoft.com/office/drawing/2014/main" id="{8C45158A-E509-4F92-9403-FCDD71168228}"/>
                </a:ext>
              </a:extLst>
            </p:cNvPr>
            <p:cNvSpPr txBox="1"/>
            <p:nvPr/>
          </p:nvSpPr>
          <p:spPr>
            <a:xfrm>
              <a:off x="2720467" y="5475300"/>
              <a:ext cx="957670" cy="203708"/>
            </a:xfrm>
            <a:prstGeom prst="rect">
              <a:avLst/>
            </a:prstGeom>
          </p:spPr>
          <p:txBody>
            <a:bodyPr wrap="square" lIns="0" tIns="0" rIns="0" bIns="0" rtlCol="0">
              <a:noAutofit/>
            </a:bodyPr>
            <a:lstStyle/>
            <a:p>
              <a:pPr marL="9525">
                <a:lnSpc>
                  <a:spcPts val="1148"/>
                </a:lnSpc>
                <a:spcBef>
                  <a:spcPts val="57"/>
                </a:spcBef>
              </a:pPr>
              <a:r>
                <a:rPr sz="1575" baseline="1950" dirty="0">
                  <a:latin typeface="Calibri"/>
                  <a:cs typeface="Calibri"/>
                </a:rPr>
                <a:t>¿</a:t>
              </a:r>
              <a:r>
                <a:rPr sz="1575" spc="-7" baseline="1950" dirty="0">
                  <a:latin typeface="Calibri"/>
                  <a:cs typeface="Calibri"/>
                </a:rPr>
                <a:t>P</a:t>
              </a:r>
              <a:r>
                <a:rPr sz="1575" spc="-3" baseline="1950" dirty="0">
                  <a:latin typeface="Calibri"/>
                  <a:cs typeface="Calibri"/>
                </a:rPr>
                <a:t>ub</a:t>
              </a:r>
              <a:r>
                <a:rPr sz="1575" baseline="1950" dirty="0">
                  <a:latin typeface="Calibri"/>
                  <a:cs typeface="Calibri"/>
                </a:rPr>
                <a:t>li</a:t>
              </a:r>
              <a:r>
                <a:rPr sz="1575" spc="-11" baseline="1950" dirty="0">
                  <a:latin typeface="Calibri"/>
                  <a:cs typeface="Calibri"/>
                </a:rPr>
                <a:t>c</a:t>
              </a:r>
              <a:r>
                <a:rPr sz="1575" baseline="1950" dirty="0">
                  <a:latin typeface="Calibri"/>
                  <a:cs typeface="Calibri"/>
                </a:rPr>
                <a:t>a</a:t>
              </a:r>
              <a:r>
                <a:rPr sz="1575" spc="-3" baseline="1950" dirty="0">
                  <a:latin typeface="Calibri"/>
                  <a:cs typeface="Calibri"/>
                </a:rPr>
                <a:t>b</a:t>
              </a:r>
              <a:r>
                <a:rPr sz="1575" baseline="1950" dirty="0">
                  <a:latin typeface="Calibri"/>
                  <a:cs typeface="Calibri"/>
                </a:rPr>
                <a:t>le?</a:t>
              </a:r>
              <a:endParaRPr sz="1050">
                <a:latin typeface="Calibri"/>
                <a:cs typeface="Calibri"/>
              </a:endParaRPr>
            </a:p>
          </p:txBody>
        </p:sp>
        <p:sp>
          <p:nvSpPr>
            <p:cNvPr id="53" name="object 9">
              <a:extLst>
                <a:ext uri="{FF2B5EF4-FFF2-40B4-BE49-F238E27FC236}">
                  <a16:creationId xmlns:a16="http://schemas.microsoft.com/office/drawing/2014/main" id="{2C84009E-3327-4E53-B4C8-63BF848A0686}"/>
                </a:ext>
              </a:extLst>
            </p:cNvPr>
            <p:cNvSpPr txBox="1"/>
            <p:nvPr/>
          </p:nvSpPr>
          <p:spPr>
            <a:xfrm>
              <a:off x="1039774" y="6048629"/>
              <a:ext cx="293781" cy="228092"/>
            </a:xfrm>
            <a:prstGeom prst="rect">
              <a:avLst/>
            </a:prstGeom>
          </p:spPr>
          <p:txBody>
            <a:bodyPr wrap="square" lIns="0" tIns="0" rIns="0" bIns="0" rtlCol="0">
              <a:noAutofit/>
            </a:bodyPr>
            <a:lstStyle/>
            <a:p>
              <a:pPr marL="9525">
                <a:lnSpc>
                  <a:spcPts val="1294"/>
                </a:lnSpc>
                <a:spcBef>
                  <a:spcPts val="65"/>
                </a:spcBef>
              </a:pPr>
              <a:r>
                <a:rPr baseline="3413" dirty="0">
                  <a:latin typeface="Calibri"/>
                  <a:cs typeface="Calibri"/>
                </a:rPr>
                <a:t>No</a:t>
              </a:r>
              <a:endParaRPr sz="1200">
                <a:latin typeface="Calibri"/>
                <a:cs typeface="Calibri"/>
              </a:endParaRPr>
            </a:p>
          </p:txBody>
        </p:sp>
        <p:sp>
          <p:nvSpPr>
            <p:cNvPr id="54" name="object 8">
              <a:extLst>
                <a:ext uri="{FF2B5EF4-FFF2-40B4-BE49-F238E27FC236}">
                  <a16:creationId xmlns:a16="http://schemas.microsoft.com/office/drawing/2014/main" id="{AF3B202C-2FEB-4B26-9224-78C1E5220FAE}"/>
                </a:ext>
              </a:extLst>
            </p:cNvPr>
            <p:cNvSpPr txBox="1"/>
            <p:nvPr/>
          </p:nvSpPr>
          <p:spPr>
            <a:xfrm>
              <a:off x="2786253" y="6097701"/>
              <a:ext cx="800744" cy="600862"/>
            </a:xfrm>
            <a:prstGeom prst="rect">
              <a:avLst/>
            </a:prstGeom>
          </p:spPr>
          <p:txBody>
            <a:bodyPr wrap="square" lIns="0" tIns="0" rIns="0" bIns="0" rtlCol="0">
              <a:noAutofit/>
            </a:bodyPr>
            <a:lstStyle/>
            <a:p>
              <a:pPr marR="18215" algn="r">
                <a:lnSpc>
                  <a:spcPts val="1294"/>
                </a:lnSpc>
                <a:spcBef>
                  <a:spcPts val="65"/>
                </a:spcBef>
              </a:pPr>
              <a:r>
                <a:rPr baseline="3413" dirty="0">
                  <a:latin typeface="Calibri"/>
                  <a:cs typeface="Calibri"/>
                </a:rPr>
                <a:t>No</a:t>
              </a:r>
              <a:endParaRPr sz="1200">
                <a:latin typeface="Calibri"/>
                <a:cs typeface="Calibri"/>
              </a:endParaRPr>
            </a:p>
            <a:p>
              <a:pPr marR="9525" algn="r">
                <a:lnSpc>
                  <a:spcPct val="101725"/>
                </a:lnSpc>
                <a:spcBef>
                  <a:spcPts val="851"/>
                </a:spcBef>
              </a:pPr>
              <a:r>
                <a:rPr sz="1050" spc="-14" dirty="0">
                  <a:solidFill>
                    <a:srgbClr val="FFFFFF"/>
                  </a:solidFill>
                  <a:latin typeface="Calibri"/>
                  <a:cs typeface="Calibri"/>
                </a:rPr>
                <a:t>R</a:t>
              </a:r>
              <a:r>
                <a:rPr sz="1050" dirty="0">
                  <a:solidFill>
                    <a:srgbClr val="FFFFFF"/>
                  </a:solidFill>
                  <a:latin typeface="Calibri"/>
                  <a:cs typeface="Calibri"/>
                </a:rPr>
                <a:t>e</a:t>
              </a:r>
              <a:r>
                <a:rPr sz="1050" spc="-7" dirty="0">
                  <a:solidFill>
                    <a:srgbClr val="FFFFFF"/>
                  </a:solidFill>
                  <a:latin typeface="Calibri"/>
                  <a:cs typeface="Calibri"/>
                </a:rPr>
                <a:t>c</a:t>
              </a:r>
              <a:r>
                <a:rPr sz="1050" spc="-3" dirty="0">
                  <a:solidFill>
                    <a:srgbClr val="FFFFFF"/>
                  </a:solidFill>
                  <a:latin typeface="Calibri"/>
                  <a:cs typeface="Calibri"/>
                </a:rPr>
                <a:t>h</a:t>
              </a:r>
              <a:r>
                <a:rPr sz="1050" dirty="0">
                  <a:solidFill>
                    <a:srgbClr val="FFFFFF"/>
                  </a:solidFill>
                  <a:latin typeface="Calibri"/>
                  <a:cs typeface="Calibri"/>
                </a:rPr>
                <a:t>a</a:t>
              </a:r>
              <a:r>
                <a:rPr sz="1050" spc="-19" dirty="0">
                  <a:solidFill>
                    <a:srgbClr val="FFFFFF"/>
                  </a:solidFill>
                  <a:latin typeface="Calibri"/>
                  <a:cs typeface="Calibri"/>
                </a:rPr>
                <a:t>z</a:t>
              </a:r>
              <a:r>
                <a:rPr sz="1050" dirty="0">
                  <a:solidFill>
                    <a:srgbClr val="FFFFFF"/>
                  </a:solidFill>
                  <a:latin typeface="Calibri"/>
                  <a:cs typeface="Calibri"/>
                </a:rPr>
                <a:t>a</a:t>
              </a:r>
              <a:r>
                <a:rPr sz="1050" spc="-3" dirty="0">
                  <a:solidFill>
                    <a:srgbClr val="FFFFFF"/>
                  </a:solidFill>
                  <a:latin typeface="Calibri"/>
                  <a:cs typeface="Calibri"/>
                </a:rPr>
                <a:t>d</a:t>
              </a:r>
              <a:r>
                <a:rPr sz="1050" dirty="0">
                  <a:solidFill>
                    <a:srgbClr val="FFFFFF"/>
                  </a:solidFill>
                  <a:latin typeface="Calibri"/>
                  <a:cs typeface="Calibri"/>
                </a:rPr>
                <a:t>o</a:t>
              </a:r>
              <a:endParaRPr sz="1050">
                <a:latin typeface="Calibri"/>
                <a:cs typeface="Calibri"/>
              </a:endParaRPr>
            </a:p>
          </p:txBody>
        </p:sp>
        <p:sp>
          <p:nvSpPr>
            <p:cNvPr id="55" name="object 7">
              <a:extLst>
                <a:ext uri="{FF2B5EF4-FFF2-40B4-BE49-F238E27FC236}">
                  <a16:creationId xmlns:a16="http://schemas.microsoft.com/office/drawing/2014/main" id="{9BCA4A21-6E42-486B-A4F3-C35A1056BB31}"/>
                </a:ext>
              </a:extLst>
            </p:cNvPr>
            <p:cNvSpPr txBox="1"/>
            <p:nvPr/>
          </p:nvSpPr>
          <p:spPr>
            <a:xfrm>
              <a:off x="643534" y="6494856"/>
              <a:ext cx="632473" cy="203708"/>
            </a:xfrm>
            <a:prstGeom prst="rect">
              <a:avLst/>
            </a:prstGeom>
          </p:spPr>
          <p:txBody>
            <a:bodyPr wrap="square" lIns="0" tIns="0" rIns="0" bIns="0" rtlCol="0">
              <a:noAutofit/>
            </a:bodyPr>
            <a:lstStyle/>
            <a:p>
              <a:pPr marL="9525">
                <a:lnSpc>
                  <a:spcPts val="1148"/>
                </a:lnSpc>
                <a:spcBef>
                  <a:spcPts val="57"/>
                </a:spcBef>
              </a:pPr>
              <a:r>
                <a:rPr sz="1575" spc="-3" baseline="1950" dirty="0">
                  <a:solidFill>
                    <a:srgbClr val="FFFFFF"/>
                  </a:solidFill>
                  <a:latin typeface="Calibri"/>
                  <a:cs typeface="Calibri"/>
                </a:rPr>
                <a:t>Pub</a:t>
              </a:r>
              <a:r>
                <a:rPr sz="1575" baseline="1950" dirty="0">
                  <a:solidFill>
                    <a:srgbClr val="FFFFFF"/>
                  </a:solidFill>
                  <a:latin typeface="Calibri"/>
                  <a:cs typeface="Calibri"/>
                </a:rPr>
                <a:t>li</a:t>
              </a:r>
              <a:r>
                <a:rPr sz="1575" spc="-11" baseline="1950" dirty="0">
                  <a:solidFill>
                    <a:srgbClr val="FFFFFF"/>
                  </a:solidFill>
                  <a:latin typeface="Calibri"/>
                  <a:cs typeface="Calibri"/>
                </a:rPr>
                <a:t>c</a:t>
              </a:r>
              <a:r>
                <a:rPr sz="1575" baseline="1950" dirty="0">
                  <a:solidFill>
                    <a:srgbClr val="FFFFFF"/>
                  </a:solidFill>
                  <a:latin typeface="Calibri"/>
                  <a:cs typeface="Calibri"/>
                </a:rPr>
                <a:t>ar</a:t>
              </a:r>
              <a:endParaRPr sz="1050">
                <a:latin typeface="Calibri"/>
                <a:cs typeface="Calibri"/>
              </a:endParaRPr>
            </a:p>
          </p:txBody>
        </p:sp>
        <p:sp>
          <p:nvSpPr>
            <p:cNvPr id="56" name="object 6">
              <a:extLst>
                <a:ext uri="{FF2B5EF4-FFF2-40B4-BE49-F238E27FC236}">
                  <a16:creationId xmlns:a16="http://schemas.microsoft.com/office/drawing/2014/main" id="{3C9B50D9-1A05-4179-BB3A-42808930BB37}"/>
                </a:ext>
              </a:extLst>
            </p:cNvPr>
            <p:cNvSpPr txBox="1"/>
            <p:nvPr/>
          </p:nvSpPr>
          <p:spPr>
            <a:xfrm>
              <a:off x="4707636" y="5207508"/>
              <a:ext cx="1533143" cy="707136"/>
            </a:xfrm>
            <a:prstGeom prst="rect">
              <a:avLst/>
            </a:prstGeom>
          </p:spPr>
          <p:txBody>
            <a:bodyPr wrap="square" lIns="0" tIns="0" rIns="0" bIns="0" rtlCol="0">
              <a:noAutofit/>
            </a:bodyPr>
            <a:lstStyle/>
            <a:p>
              <a:pPr>
                <a:lnSpc>
                  <a:spcPts val="750"/>
                </a:lnSpc>
                <a:spcBef>
                  <a:spcPts val="66"/>
                </a:spcBef>
              </a:pPr>
              <a:endParaRPr sz="750"/>
            </a:p>
            <a:p>
              <a:pPr marL="128189" marR="127486" algn="ctr">
                <a:lnSpc>
                  <a:spcPct val="101725"/>
                </a:lnSpc>
              </a:pPr>
              <a:r>
                <a:rPr sz="1050" spc="-89" dirty="0">
                  <a:solidFill>
                    <a:srgbClr val="FFFFFF"/>
                  </a:solidFill>
                  <a:latin typeface="Calibri"/>
                  <a:cs typeface="Calibri"/>
                </a:rPr>
                <a:t>T</a:t>
              </a:r>
              <a:r>
                <a:rPr sz="1050" dirty="0">
                  <a:solidFill>
                    <a:srgbClr val="FFFFFF"/>
                  </a:solidFill>
                  <a:latin typeface="Calibri"/>
                  <a:cs typeface="Calibri"/>
                </a:rPr>
                <a:t>e</a:t>
              </a:r>
              <a:r>
                <a:rPr sz="1050" spc="-19" dirty="0">
                  <a:solidFill>
                    <a:srgbClr val="FFFFFF"/>
                  </a:solidFill>
                  <a:latin typeface="Calibri"/>
                  <a:cs typeface="Calibri"/>
                </a:rPr>
                <a:t>r</a:t>
              </a:r>
              <a:r>
                <a:rPr sz="1050" spc="-3" dirty="0">
                  <a:solidFill>
                    <a:srgbClr val="FFFFFF"/>
                  </a:solidFill>
                  <a:latin typeface="Calibri"/>
                  <a:cs typeface="Calibri"/>
                </a:rPr>
                <a:t>c</a:t>
              </a:r>
              <a:r>
                <a:rPr sz="1050" dirty="0">
                  <a:solidFill>
                    <a:srgbClr val="FFFFFF"/>
                  </a:solidFill>
                  <a:latin typeface="Calibri"/>
                  <a:cs typeface="Calibri"/>
                </a:rPr>
                <a:t>e</a:t>
              </a:r>
              <a:r>
                <a:rPr sz="1050" spc="-19" dirty="0">
                  <a:solidFill>
                    <a:srgbClr val="FFFFFF"/>
                  </a:solidFill>
                  <a:latin typeface="Calibri"/>
                  <a:cs typeface="Calibri"/>
                </a:rPr>
                <a:t>r</a:t>
              </a:r>
              <a:r>
                <a:rPr sz="1050" dirty="0">
                  <a:solidFill>
                    <a:srgbClr val="FFFFFF"/>
                  </a:solidFill>
                  <a:latin typeface="Calibri"/>
                  <a:cs typeface="Calibri"/>
                </a:rPr>
                <a:t>a</a:t>
              </a:r>
              <a:r>
                <a:rPr sz="1050" spc="-3" dirty="0">
                  <a:solidFill>
                    <a:srgbClr val="FFFFFF"/>
                  </a:solidFill>
                  <a:latin typeface="Calibri"/>
                  <a:cs typeface="Calibri"/>
                </a:rPr>
                <a:t> </a:t>
              </a:r>
              <a:r>
                <a:rPr sz="1050" spc="-14" dirty="0">
                  <a:solidFill>
                    <a:srgbClr val="FFFFFF"/>
                  </a:solidFill>
                  <a:latin typeface="Calibri"/>
                  <a:cs typeface="Calibri"/>
                </a:rPr>
                <a:t>r</a:t>
              </a:r>
              <a:r>
                <a:rPr sz="1050" spc="-11" dirty="0">
                  <a:solidFill>
                    <a:srgbClr val="FFFFFF"/>
                  </a:solidFill>
                  <a:latin typeface="Calibri"/>
                  <a:cs typeface="Calibri"/>
                </a:rPr>
                <a:t>e</a:t>
              </a:r>
              <a:r>
                <a:rPr sz="1050" dirty="0">
                  <a:solidFill>
                    <a:srgbClr val="FFFFFF"/>
                  </a:solidFill>
                  <a:latin typeface="Calibri"/>
                  <a:cs typeface="Calibri"/>
                </a:rPr>
                <a:t>vi</a:t>
              </a:r>
              <a:r>
                <a:rPr sz="1050" spc="3" dirty="0">
                  <a:solidFill>
                    <a:srgbClr val="FFFFFF"/>
                  </a:solidFill>
                  <a:latin typeface="Calibri"/>
                  <a:cs typeface="Calibri"/>
                </a:rPr>
                <a:t>s</a:t>
              </a:r>
              <a:r>
                <a:rPr sz="1050" dirty="0">
                  <a:solidFill>
                    <a:srgbClr val="FFFFFF"/>
                  </a:solidFill>
                  <a:latin typeface="Calibri"/>
                  <a:cs typeface="Calibri"/>
                </a:rPr>
                <a:t>i</a:t>
              </a:r>
              <a:r>
                <a:rPr sz="1050" spc="3" dirty="0">
                  <a:solidFill>
                    <a:srgbClr val="FFFFFF"/>
                  </a:solidFill>
                  <a:latin typeface="Calibri"/>
                  <a:cs typeface="Calibri"/>
                </a:rPr>
                <a:t>ó</a:t>
              </a:r>
              <a:r>
                <a:rPr sz="1050" dirty="0">
                  <a:solidFill>
                    <a:srgbClr val="FFFFFF"/>
                  </a:solidFill>
                  <a:latin typeface="Calibri"/>
                  <a:cs typeface="Calibri"/>
                </a:rPr>
                <a:t>n</a:t>
              </a:r>
              <a:endParaRPr sz="1050">
                <a:latin typeface="Calibri"/>
                <a:cs typeface="Calibri"/>
              </a:endParaRPr>
            </a:p>
            <a:p>
              <a:pPr marL="353253" marR="352527" algn="ctr">
                <a:lnSpc>
                  <a:spcPts val="1260"/>
                </a:lnSpc>
                <a:spcBef>
                  <a:spcPts val="63"/>
                </a:spcBef>
              </a:pPr>
              <a:r>
                <a:rPr sz="1575" spc="-3" baseline="1950" dirty="0">
                  <a:solidFill>
                    <a:srgbClr val="FFFFFF"/>
                  </a:solidFill>
                  <a:latin typeface="Calibri"/>
                  <a:cs typeface="Calibri"/>
                </a:rPr>
                <a:t>(</a:t>
              </a:r>
              <a:r>
                <a:rPr sz="1575" spc="-19" baseline="1950" dirty="0">
                  <a:solidFill>
                    <a:srgbClr val="FFFFFF"/>
                  </a:solidFill>
                  <a:latin typeface="Calibri"/>
                  <a:cs typeface="Calibri"/>
                </a:rPr>
                <a:t>E</a:t>
              </a:r>
              <a:r>
                <a:rPr sz="1575" spc="-3" baseline="1950" dirty="0">
                  <a:solidFill>
                    <a:srgbClr val="FFFFFF"/>
                  </a:solidFill>
                  <a:latin typeface="Calibri"/>
                  <a:cs typeface="Calibri"/>
                </a:rPr>
                <a:t>d</a:t>
              </a:r>
              <a:r>
                <a:rPr sz="1575" baseline="1950" dirty="0">
                  <a:solidFill>
                    <a:srgbClr val="FFFFFF"/>
                  </a:solidFill>
                  <a:latin typeface="Calibri"/>
                  <a:cs typeface="Calibri"/>
                </a:rPr>
                <a:t>i</a:t>
              </a:r>
              <a:r>
                <a:rPr sz="1575" spc="-7" baseline="1950" dirty="0">
                  <a:solidFill>
                    <a:srgbClr val="FFFFFF"/>
                  </a:solidFill>
                  <a:latin typeface="Calibri"/>
                  <a:cs typeface="Calibri"/>
                </a:rPr>
                <a:t>t</a:t>
              </a:r>
              <a:r>
                <a:rPr sz="1575" baseline="1950" dirty="0">
                  <a:solidFill>
                    <a:srgbClr val="FFFFFF"/>
                  </a:solidFill>
                  <a:latin typeface="Calibri"/>
                  <a:cs typeface="Calibri"/>
                </a:rPr>
                <a:t>o</a:t>
              </a:r>
              <a:r>
                <a:rPr sz="1575" spc="3" baseline="1950" dirty="0">
                  <a:solidFill>
                    <a:srgbClr val="FFFFFF"/>
                  </a:solidFill>
                  <a:latin typeface="Calibri"/>
                  <a:cs typeface="Calibri"/>
                </a:rPr>
                <a:t>r</a:t>
              </a:r>
              <a:r>
                <a:rPr sz="1575" baseline="1950" dirty="0">
                  <a:solidFill>
                    <a:srgbClr val="FFFFFF"/>
                  </a:solidFill>
                  <a:latin typeface="Calibri"/>
                  <a:cs typeface="Calibri"/>
                </a:rPr>
                <a:t>)</a:t>
              </a:r>
              <a:endParaRPr sz="1050">
                <a:latin typeface="Calibri"/>
                <a:cs typeface="Calibri"/>
              </a:endParaRPr>
            </a:p>
          </p:txBody>
        </p:sp>
        <p:sp>
          <p:nvSpPr>
            <p:cNvPr id="57" name="object 5">
              <a:extLst>
                <a:ext uri="{FF2B5EF4-FFF2-40B4-BE49-F238E27FC236}">
                  <a16:creationId xmlns:a16="http://schemas.microsoft.com/office/drawing/2014/main" id="{DD911C4B-4CB8-4EC7-8288-94F9C8826F0D}"/>
                </a:ext>
              </a:extLst>
            </p:cNvPr>
            <p:cNvSpPr txBox="1"/>
            <p:nvPr/>
          </p:nvSpPr>
          <p:spPr>
            <a:xfrm>
              <a:off x="4707636" y="4165091"/>
              <a:ext cx="1533143" cy="708660"/>
            </a:xfrm>
            <a:prstGeom prst="rect">
              <a:avLst/>
            </a:prstGeom>
          </p:spPr>
          <p:txBody>
            <a:bodyPr wrap="square" lIns="0" tIns="0" rIns="0" bIns="0" rtlCol="0">
              <a:noAutofit/>
            </a:bodyPr>
            <a:lstStyle/>
            <a:p>
              <a:pPr>
                <a:lnSpc>
                  <a:spcPts val="750"/>
                </a:lnSpc>
                <a:spcBef>
                  <a:spcPts val="69"/>
                </a:spcBef>
              </a:pPr>
              <a:endParaRPr sz="750"/>
            </a:p>
            <a:p>
              <a:pPr marL="115633">
                <a:lnSpc>
                  <a:spcPct val="101725"/>
                </a:lnSpc>
              </a:pPr>
              <a:r>
                <a:rPr sz="1050" dirty="0">
                  <a:solidFill>
                    <a:srgbClr val="FFFFFF"/>
                  </a:solidFill>
                  <a:latin typeface="Calibri"/>
                  <a:cs typeface="Calibri"/>
                </a:rPr>
                <a:t>Se</a:t>
              </a:r>
              <a:r>
                <a:rPr sz="1050" spc="-3" dirty="0">
                  <a:solidFill>
                    <a:srgbClr val="FFFFFF"/>
                  </a:solidFill>
                  <a:latin typeface="Calibri"/>
                  <a:cs typeface="Calibri"/>
                </a:rPr>
                <a:t>g</a:t>
              </a:r>
              <a:r>
                <a:rPr sz="1050" spc="-7" dirty="0">
                  <a:solidFill>
                    <a:srgbClr val="FFFFFF"/>
                  </a:solidFill>
                  <a:latin typeface="Calibri"/>
                  <a:cs typeface="Calibri"/>
                </a:rPr>
                <a:t>und</a:t>
              </a:r>
              <a:r>
                <a:rPr sz="1050" dirty="0">
                  <a:solidFill>
                    <a:srgbClr val="FFFFFF"/>
                  </a:solidFill>
                  <a:latin typeface="Calibri"/>
                  <a:cs typeface="Calibri"/>
                </a:rPr>
                <a:t>a</a:t>
              </a:r>
              <a:r>
                <a:rPr sz="1050" spc="3" dirty="0">
                  <a:solidFill>
                    <a:srgbClr val="FFFFFF"/>
                  </a:solidFill>
                  <a:latin typeface="Calibri"/>
                  <a:cs typeface="Calibri"/>
                </a:rPr>
                <a:t> </a:t>
              </a:r>
              <a:r>
                <a:rPr sz="1050" spc="-14" dirty="0">
                  <a:solidFill>
                    <a:srgbClr val="FFFFFF"/>
                  </a:solidFill>
                  <a:latin typeface="Calibri"/>
                  <a:cs typeface="Calibri"/>
                </a:rPr>
                <a:t>r</a:t>
              </a:r>
              <a:r>
                <a:rPr sz="1050" spc="-11" dirty="0">
                  <a:solidFill>
                    <a:srgbClr val="FFFFFF"/>
                  </a:solidFill>
                  <a:latin typeface="Calibri"/>
                  <a:cs typeface="Calibri"/>
                </a:rPr>
                <a:t>e</a:t>
              </a:r>
              <a:r>
                <a:rPr sz="1050" dirty="0">
                  <a:solidFill>
                    <a:srgbClr val="FFFFFF"/>
                  </a:solidFill>
                  <a:latin typeface="Calibri"/>
                  <a:cs typeface="Calibri"/>
                </a:rPr>
                <a:t>visi</a:t>
              </a:r>
              <a:r>
                <a:rPr sz="1050" spc="3" dirty="0">
                  <a:solidFill>
                    <a:srgbClr val="FFFFFF"/>
                  </a:solidFill>
                  <a:latin typeface="Calibri"/>
                  <a:cs typeface="Calibri"/>
                </a:rPr>
                <a:t>ó</a:t>
              </a:r>
              <a:r>
                <a:rPr sz="1050" dirty="0">
                  <a:solidFill>
                    <a:srgbClr val="FFFFFF"/>
                  </a:solidFill>
                  <a:latin typeface="Calibri"/>
                  <a:cs typeface="Calibri"/>
                </a:rPr>
                <a:t>n</a:t>
              </a:r>
              <a:endParaRPr sz="1050">
                <a:latin typeface="Calibri"/>
                <a:cs typeface="Calibri"/>
              </a:endParaRPr>
            </a:p>
            <a:p>
              <a:pPr marL="129349">
                <a:lnSpc>
                  <a:spcPts val="1264"/>
                </a:lnSpc>
                <a:spcBef>
                  <a:spcPts val="63"/>
                </a:spcBef>
              </a:pPr>
              <a:r>
                <a:rPr sz="1575" spc="-3" baseline="1950" dirty="0">
                  <a:solidFill>
                    <a:srgbClr val="FFFFFF"/>
                  </a:solidFill>
                  <a:latin typeface="Calibri"/>
                  <a:cs typeface="Calibri"/>
                </a:rPr>
                <a:t>(</a:t>
              </a:r>
              <a:r>
                <a:rPr sz="1575" spc="-22" baseline="1950" dirty="0">
                  <a:solidFill>
                    <a:srgbClr val="FFFFFF"/>
                  </a:solidFill>
                  <a:latin typeface="Calibri"/>
                  <a:cs typeface="Calibri"/>
                </a:rPr>
                <a:t>P</a:t>
              </a:r>
              <a:r>
                <a:rPr sz="1575" baseline="1950" dirty="0">
                  <a:solidFill>
                    <a:srgbClr val="FFFFFF"/>
                  </a:solidFill>
                  <a:latin typeface="Calibri"/>
                  <a:cs typeface="Calibri"/>
                </a:rPr>
                <a:t>a</a:t>
              </a:r>
              <a:r>
                <a:rPr sz="1575" spc="-14" baseline="1950" dirty="0">
                  <a:solidFill>
                    <a:srgbClr val="FFFFFF"/>
                  </a:solidFill>
                  <a:latin typeface="Calibri"/>
                  <a:cs typeface="Calibri"/>
                </a:rPr>
                <a:t>r</a:t>
              </a:r>
              <a:r>
                <a:rPr sz="1575" baseline="1950" dirty="0">
                  <a:solidFill>
                    <a:srgbClr val="FFFFFF"/>
                  </a:solidFill>
                  <a:latin typeface="Calibri"/>
                  <a:cs typeface="Calibri"/>
                </a:rPr>
                <a:t>es</a:t>
              </a:r>
              <a:r>
                <a:rPr sz="1575" spc="3" baseline="1950" dirty="0">
                  <a:solidFill>
                    <a:srgbClr val="FFFFFF"/>
                  </a:solidFill>
                  <a:latin typeface="Calibri"/>
                  <a:cs typeface="Calibri"/>
                </a:rPr>
                <a:t> </a:t>
              </a:r>
              <a:r>
                <a:rPr sz="1575" spc="-14" baseline="1950" dirty="0">
                  <a:solidFill>
                    <a:srgbClr val="FFFFFF"/>
                  </a:solidFill>
                  <a:latin typeface="Calibri"/>
                  <a:cs typeface="Calibri"/>
                </a:rPr>
                <a:t>r</a:t>
              </a:r>
              <a:r>
                <a:rPr sz="1575" spc="-11" baseline="1950" dirty="0">
                  <a:solidFill>
                    <a:srgbClr val="FFFFFF"/>
                  </a:solidFill>
                  <a:latin typeface="Calibri"/>
                  <a:cs typeface="Calibri"/>
                </a:rPr>
                <a:t>e</a:t>
              </a:r>
              <a:r>
                <a:rPr sz="1575" baseline="1950" dirty="0">
                  <a:solidFill>
                    <a:srgbClr val="FFFFFF"/>
                  </a:solidFill>
                  <a:latin typeface="Calibri"/>
                  <a:cs typeface="Calibri"/>
                </a:rPr>
                <a:t>vi</a:t>
              </a:r>
              <a:r>
                <a:rPr sz="1575" spc="3" baseline="1950" dirty="0">
                  <a:solidFill>
                    <a:srgbClr val="FFFFFF"/>
                  </a:solidFill>
                  <a:latin typeface="Calibri"/>
                  <a:cs typeface="Calibri"/>
                </a:rPr>
                <a:t>s</a:t>
              </a:r>
              <a:r>
                <a:rPr sz="1575" baseline="1950" dirty="0">
                  <a:solidFill>
                    <a:srgbClr val="FFFFFF"/>
                  </a:solidFill>
                  <a:latin typeface="Calibri"/>
                  <a:cs typeface="Calibri"/>
                </a:rPr>
                <a:t>o</a:t>
              </a:r>
              <a:r>
                <a:rPr sz="1575" spc="-14" baseline="1950" dirty="0">
                  <a:solidFill>
                    <a:srgbClr val="FFFFFF"/>
                  </a:solidFill>
                  <a:latin typeface="Calibri"/>
                  <a:cs typeface="Calibri"/>
                </a:rPr>
                <a:t>r</a:t>
              </a:r>
              <a:r>
                <a:rPr sz="1575" baseline="1950" dirty="0">
                  <a:solidFill>
                    <a:srgbClr val="FFFFFF"/>
                  </a:solidFill>
                  <a:latin typeface="Calibri"/>
                  <a:cs typeface="Calibri"/>
                </a:rPr>
                <a:t>es)</a:t>
              </a:r>
              <a:endParaRPr sz="1050">
                <a:latin typeface="Calibri"/>
                <a:cs typeface="Calibri"/>
              </a:endParaRPr>
            </a:p>
          </p:txBody>
        </p:sp>
        <p:sp>
          <p:nvSpPr>
            <p:cNvPr id="58" name="object 4">
              <a:extLst>
                <a:ext uri="{FF2B5EF4-FFF2-40B4-BE49-F238E27FC236}">
                  <a16:creationId xmlns:a16="http://schemas.microsoft.com/office/drawing/2014/main" id="{BBD6A088-67D9-44B3-845A-A325B28EF2F0}"/>
                </a:ext>
              </a:extLst>
            </p:cNvPr>
            <p:cNvSpPr txBox="1"/>
            <p:nvPr/>
          </p:nvSpPr>
          <p:spPr>
            <a:xfrm>
              <a:off x="4707636" y="1421892"/>
              <a:ext cx="1533143" cy="708659"/>
            </a:xfrm>
            <a:prstGeom prst="rect">
              <a:avLst/>
            </a:prstGeom>
          </p:spPr>
          <p:txBody>
            <a:bodyPr wrap="square" lIns="0" tIns="0" rIns="0" bIns="0" rtlCol="0">
              <a:noAutofit/>
            </a:bodyPr>
            <a:lstStyle/>
            <a:p>
              <a:pPr>
                <a:lnSpc>
                  <a:spcPts val="750"/>
                </a:lnSpc>
                <a:spcBef>
                  <a:spcPts val="64"/>
                </a:spcBef>
              </a:pPr>
              <a:endParaRPr sz="750"/>
            </a:p>
            <a:p>
              <a:pPr marL="112187" marR="111526" algn="ctr">
                <a:lnSpc>
                  <a:spcPct val="101725"/>
                </a:lnSpc>
              </a:pPr>
              <a:r>
                <a:rPr sz="1050" spc="-3" dirty="0">
                  <a:solidFill>
                    <a:srgbClr val="FFFFFF"/>
                  </a:solidFill>
                  <a:latin typeface="Calibri"/>
                  <a:cs typeface="Calibri"/>
                </a:rPr>
                <a:t>P</a:t>
              </a:r>
              <a:r>
                <a:rPr sz="1050" dirty="0">
                  <a:solidFill>
                    <a:srgbClr val="FFFFFF"/>
                  </a:solidFill>
                  <a:latin typeface="Calibri"/>
                  <a:cs typeface="Calibri"/>
                </a:rPr>
                <a:t>rim</a:t>
              </a:r>
              <a:r>
                <a:rPr sz="1050" spc="-3" dirty="0">
                  <a:solidFill>
                    <a:srgbClr val="FFFFFF"/>
                  </a:solidFill>
                  <a:latin typeface="Calibri"/>
                  <a:cs typeface="Calibri"/>
                </a:rPr>
                <a:t>e</a:t>
              </a:r>
              <a:r>
                <a:rPr sz="1050" spc="-14" dirty="0">
                  <a:solidFill>
                    <a:srgbClr val="FFFFFF"/>
                  </a:solidFill>
                  <a:latin typeface="Calibri"/>
                  <a:cs typeface="Calibri"/>
                </a:rPr>
                <a:t>r</a:t>
              </a:r>
              <a:r>
                <a:rPr sz="1050" dirty="0">
                  <a:solidFill>
                    <a:srgbClr val="FFFFFF"/>
                  </a:solidFill>
                  <a:latin typeface="Calibri"/>
                  <a:cs typeface="Calibri"/>
                </a:rPr>
                <a:t>a</a:t>
              </a:r>
              <a:r>
                <a:rPr sz="1050" spc="-3" dirty="0">
                  <a:solidFill>
                    <a:srgbClr val="FFFFFF"/>
                  </a:solidFill>
                  <a:latin typeface="Calibri"/>
                  <a:cs typeface="Calibri"/>
                </a:rPr>
                <a:t> </a:t>
              </a:r>
              <a:r>
                <a:rPr sz="1050" spc="-14" dirty="0">
                  <a:solidFill>
                    <a:srgbClr val="FFFFFF"/>
                  </a:solidFill>
                  <a:latin typeface="Calibri"/>
                  <a:cs typeface="Calibri"/>
                </a:rPr>
                <a:t>r</a:t>
              </a:r>
              <a:r>
                <a:rPr sz="1050" spc="-11" dirty="0">
                  <a:solidFill>
                    <a:srgbClr val="FFFFFF"/>
                  </a:solidFill>
                  <a:latin typeface="Calibri"/>
                  <a:cs typeface="Calibri"/>
                </a:rPr>
                <a:t>e</a:t>
              </a:r>
              <a:r>
                <a:rPr sz="1050" dirty="0">
                  <a:solidFill>
                    <a:srgbClr val="FFFFFF"/>
                  </a:solidFill>
                  <a:latin typeface="Calibri"/>
                  <a:cs typeface="Calibri"/>
                </a:rPr>
                <a:t>vi</a:t>
              </a:r>
              <a:r>
                <a:rPr sz="1050" spc="3" dirty="0">
                  <a:solidFill>
                    <a:srgbClr val="FFFFFF"/>
                  </a:solidFill>
                  <a:latin typeface="Calibri"/>
                  <a:cs typeface="Calibri"/>
                </a:rPr>
                <a:t>s</a:t>
              </a:r>
              <a:r>
                <a:rPr sz="1050" dirty="0">
                  <a:solidFill>
                    <a:srgbClr val="FFFFFF"/>
                  </a:solidFill>
                  <a:latin typeface="Calibri"/>
                  <a:cs typeface="Calibri"/>
                </a:rPr>
                <a:t>i</a:t>
              </a:r>
              <a:r>
                <a:rPr sz="1050" spc="3" dirty="0">
                  <a:solidFill>
                    <a:srgbClr val="FFFFFF"/>
                  </a:solidFill>
                  <a:latin typeface="Calibri"/>
                  <a:cs typeface="Calibri"/>
                </a:rPr>
                <a:t>ó</a:t>
              </a:r>
              <a:r>
                <a:rPr sz="1050" dirty="0">
                  <a:solidFill>
                    <a:srgbClr val="FFFFFF"/>
                  </a:solidFill>
                  <a:latin typeface="Calibri"/>
                  <a:cs typeface="Calibri"/>
                </a:rPr>
                <a:t>n</a:t>
              </a:r>
              <a:endParaRPr sz="1050">
                <a:latin typeface="Calibri"/>
                <a:cs typeface="Calibri"/>
              </a:endParaRPr>
            </a:p>
            <a:p>
              <a:pPr marL="353237" marR="352625" algn="ctr">
                <a:lnSpc>
                  <a:spcPts val="1260"/>
                </a:lnSpc>
                <a:spcBef>
                  <a:spcPts val="63"/>
                </a:spcBef>
              </a:pPr>
              <a:r>
                <a:rPr sz="1575" spc="-3" baseline="1950" dirty="0">
                  <a:solidFill>
                    <a:srgbClr val="FFFFFF"/>
                  </a:solidFill>
                  <a:latin typeface="Calibri"/>
                  <a:cs typeface="Calibri"/>
                </a:rPr>
                <a:t>(</a:t>
              </a:r>
              <a:r>
                <a:rPr sz="1575" spc="-19" baseline="1950" dirty="0">
                  <a:solidFill>
                    <a:srgbClr val="FFFFFF"/>
                  </a:solidFill>
                  <a:latin typeface="Calibri"/>
                  <a:cs typeface="Calibri"/>
                </a:rPr>
                <a:t>E</a:t>
              </a:r>
              <a:r>
                <a:rPr sz="1575" spc="-7" baseline="1950" dirty="0">
                  <a:solidFill>
                    <a:srgbClr val="FFFFFF"/>
                  </a:solidFill>
                  <a:latin typeface="Calibri"/>
                  <a:cs typeface="Calibri"/>
                </a:rPr>
                <a:t>d</a:t>
              </a:r>
              <a:r>
                <a:rPr sz="1575" baseline="1950" dirty="0">
                  <a:solidFill>
                    <a:srgbClr val="FFFFFF"/>
                  </a:solidFill>
                  <a:latin typeface="Calibri"/>
                  <a:cs typeface="Calibri"/>
                </a:rPr>
                <a:t>i</a:t>
              </a:r>
              <a:r>
                <a:rPr sz="1575" spc="-11" baseline="1950" dirty="0">
                  <a:solidFill>
                    <a:srgbClr val="FFFFFF"/>
                  </a:solidFill>
                  <a:latin typeface="Calibri"/>
                  <a:cs typeface="Calibri"/>
                </a:rPr>
                <a:t>t</a:t>
              </a:r>
              <a:r>
                <a:rPr sz="1575" baseline="1950" dirty="0">
                  <a:solidFill>
                    <a:srgbClr val="FFFFFF"/>
                  </a:solidFill>
                  <a:latin typeface="Calibri"/>
                  <a:cs typeface="Calibri"/>
                </a:rPr>
                <a:t>or)</a:t>
              </a:r>
              <a:endParaRPr sz="1050">
                <a:latin typeface="Calibri"/>
                <a:cs typeface="Calibri"/>
              </a:endParaRPr>
            </a:p>
          </p:txBody>
        </p:sp>
        <p:sp>
          <p:nvSpPr>
            <p:cNvPr id="59" name="object 3">
              <a:extLst>
                <a:ext uri="{FF2B5EF4-FFF2-40B4-BE49-F238E27FC236}">
                  <a16:creationId xmlns:a16="http://schemas.microsoft.com/office/drawing/2014/main" id="{7A3C2F4C-955F-412A-98C2-5E75BCDD48AA}"/>
                </a:ext>
              </a:extLst>
            </p:cNvPr>
            <p:cNvSpPr txBox="1"/>
            <p:nvPr/>
          </p:nvSpPr>
          <p:spPr>
            <a:xfrm>
              <a:off x="2145792" y="1420367"/>
              <a:ext cx="2046732" cy="710184"/>
            </a:xfrm>
            <a:prstGeom prst="rect">
              <a:avLst/>
            </a:prstGeom>
          </p:spPr>
          <p:txBody>
            <a:bodyPr wrap="square" lIns="0" tIns="0" rIns="0" bIns="0" rtlCol="0">
              <a:noAutofit/>
            </a:bodyPr>
            <a:lstStyle/>
            <a:p>
              <a:pPr>
                <a:lnSpc>
                  <a:spcPts val="750"/>
                </a:lnSpc>
                <a:spcBef>
                  <a:spcPts val="69"/>
                </a:spcBef>
              </a:pPr>
              <a:endParaRPr sz="750"/>
            </a:p>
            <a:p>
              <a:pPr marL="201644">
                <a:lnSpc>
                  <a:spcPct val="101725"/>
                </a:lnSpc>
              </a:pPr>
              <a:r>
                <a:rPr sz="1050" dirty="0">
                  <a:solidFill>
                    <a:srgbClr val="FFFFFF"/>
                  </a:solidFill>
                  <a:latin typeface="Calibri"/>
                  <a:cs typeface="Calibri"/>
                </a:rPr>
                <a:t>E</a:t>
              </a:r>
              <a:r>
                <a:rPr sz="1050" spc="-22" dirty="0">
                  <a:solidFill>
                    <a:srgbClr val="FFFFFF"/>
                  </a:solidFill>
                  <a:latin typeface="Calibri"/>
                  <a:cs typeface="Calibri"/>
                </a:rPr>
                <a:t>n</a:t>
              </a:r>
              <a:r>
                <a:rPr sz="1050" dirty="0">
                  <a:solidFill>
                    <a:srgbClr val="FFFFFF"/>
                  </a:solidFill>
                  <a:latin typeface="Calibri"/>
                  <a:cs typeface="Calibri"/>
                </a:rPr>
                <a:t>vió</a:t>
              </a:r>
              <a:r>
                <a:rPr sz="1050" spc="11" dirty="0">
                  <a:solidFill>
                    <a:srgbClr val="FFFFFF"/>
                  </a:solidFill>
                  <a:latin typeface="Calibri"/>
                  <a:cs typeface="Calibri"/>
                </a:rPr>
                <a:t> </a:t>
              </a:r>
              <a:r>
                <a:rPr sz="1050" spc="-3" dirty="0">
                  <a:solidFill>
                    <a:srgbClr val="FFFFFF"/>
                  </a:solidFill>
                  <a:latin typeface="Calibri"/>
                  <a:cs typeface="Calibri"/>
                </a:rPr>
                <a:t>d</a:t>
              </a:r>
              <a:r>
                <a:rPr sz="1050" dirty="0">
                  <a:solidFill>
                    <a:srgbClr val="FFFFFF"/>
                  </a:solidFill>
                  <a:latin typeface="Calibri"/>
                  <a:cs typeface="Calibri"/>
                </a:rPr>
                <a:t>el</a:t>
              </a:r>
              <a:r>
                <a:rPr sz="1050" spc="-3" dirty="0">
                  <a:solidFill>
                    <a:srgbClr val="FFFFFF"/>
                  </a:solidFill>
                  <a:latin typeface="Calibri"/>
                  <a:cs typeface="Calibri"/>
                </a:rPr>
                <a:t> m</a:t>
              </a:r>
              <a:r>
                <a:rPr sz="1050" dirty="0">
                  <a:solidFill>
                    <a:srgbClr val="FFFFFF"/>
                  </a:solidFill>
                  <a:latin typeface="Calibri"/>
                  <a:cs typeface="Calibri"/>
                </a:rPr>
                <a:t>a</a:t>
              </a:r>
              <a:r>
                <a:rPr sz="1050" spc="-3" dirty="0">
                  <a:solidFill>
                    <a:srgbClr val="FFFFFF"/>
                  </a:solidFill>
                  <a:latin typeface="Calibri"/>
                  <a:cs typeface="Calibri"/>
                </a:rPr>
                <a:t>nu</a:t>
              </a:r>
              <a:r>
                <a:rPr sz="1050" dirty="0">
                  <a:solidFill>
                    <a:srgbClr val="FFFFFF"/>
                  </a:solidFill>
                  <a:latin typeface="Calibri"/>
                  <a:cs typeface="Calibri"/>
                </a:rPr>
                <a:t>scri</a:t>
              </a:r>
              <a:r>
                <a:rPr sz="1050" spc="-11" dirty="0">
                  <a:solidFill>
                    <a:srgbClr val="FFFFFF"/>
                  </a:solidFill>
                  <a:latin typeface="Calibri"/>
                  <a:cs typeface="Calibri"/>
                </a:rPr>
                <a:t>t</a:t>
              </a:r>
              <a:r>
                <a:rPr sz="1050" dirty="0">
                  <a:solidFill>
                    <a:srgbClr val="FFFFFF"/>
                  </a:solidFill>
                  <a:latin typeface="Calibri"/>
                  <a:cs typeface="Calibri"/>
                </a:rPr>
                <a:t>o</a:t>
              </a:r>
              <a:endParaRPr sz="1050">
                <a:latin typeface="Calibri"/>
                <a:cs typeface="Calibri"/>
              </a:endParaRPr>
            </a:p>
            <a:p>
              <a:pPr marL="187928">
                <a:lnSpc>
                  <a:spcPts val="1260"/>
                </a:lnSpc>
                <a:spcBef>
                  <a:spcPts val="63"/>
                </a:spcBef>
              </a:pPr>
              <a:r>
                <a:rPr sz="1575" spc="-3" baseline="1950" dirty="0">
                  <a:solidFill>
                    <a:srgbClr val="FFFFFF"/>
                  </a:solidFill>
                  <a:latin typeface="Calibri"/>
                  <a:cs typeface="Calibri"/>
                </a:rPr>
                <a:t>(P</a:t>
              </a:r>
              <a:r>
                <a:rPr sz="1575" baseline="1950" dirty="0">
                  <a:solidFill>
                    <a:srgbClr val="FFFFFF"/>
                  </a:solidFill>
                  <a:latin typeface="Calibri"/>
                  <a:cs typeface="Calibri"/>
                </a:rPr>
                <a:t>l</a:t>
              </a:r>
              <a:r>
                <a:rPr sz="1575" spc="-7" baseline="1950" dirty="0">
                  <a:solidFill>
                    <a:srgbClr val="FFFFFF"/>
                  </a:solidFill>
                  <a:latin typeface="Calibri"/>
                  <a:cs typeface="Calibri"/>
                </a:rPr>
                <a:t>a</a:t>
              </a:r>
              <a:r>
                <a:rPr sz="1575" spc="-11" baseline="1950" dirty="0">
                  <a:solidFill>
                    <a:srgbClr val="FFFFFF"/>
                  </a:solidFill>
                  <a:latin typeface="Calibri"/>
                  <a:cs typeface="Calibri"/>
                </a:rPr>
                <a:t>ta</a:t>
              </a:r>
              <a:r>
                <a:rPr sz="1575" spc="-14" baseline="1950" dirty="0">
                  <a:solidFill>
                    <a:srgbClr val="FFFFFF"/>
                  </a:solidFill>
                  <a:latin typeface="Calibri"/>
                  <a:cs typeface="Calibri"/>
                </a:rPr>
                <a:t>f</a:t>
              </a:r>
              <a:r>
                <a:rPr sz="1575" baseline="1950" dirty="0">
                  <a:solidFill>
                    <a:srgbClr val="FFFFFF"/>
                  </a:solidFill>
                  <a:latin typeface="Calibri"/>
                  <a:cs typeface="Calibri"/>
                </a:rPr>
                <a:t>o</a:t>
              </a:r>
              <a:r>
                <a:rPr sz="1575" spc="3" baseline="1950" dirty="0">
                  <a:solidFill>
                    <a:srgbClr val="FFFFFF"/>
                  </a:solidFill>
                  <a:latin typeface="Calibri"/>
                  <a:cs typeface="Calibri"/>
                </a:rPr>
                <a:t>r</a:t>
              </a:r>
              <a:r>
                <a:rPr sz="1575" spc="-3" baseline="1950" dirty="0">
                  <a:solidFill>
                    <a:srgbClr val="FFFFFF"/>
                  </a:solidFill>
                  <a:latin typeface="Calibri"/>
                  <a:cs typeface="Calibri"/>
                </a:rPr>
                <a:t>m</a:t>
              </a:r>
              <a:r>
                <a:rPr sz="1575" baseline="1950" dirty="0">
                  <a:solidFill>
                    <a:srgbClr val="FFFFFF"/>
                  </a:solidFill>
                  <a:latin typeface="Calibri"/>
                  <a:cs typeface="Calibri"/>
                </a:rPr>
                <a:t>a</a:t>
              </a:r>
              <a:r>
                <a:rPr sz="1575" spc="-3" baseline="1950" dirty="0">
                  <a:solidFill>
                    <a:srgbClr val="FFFFFF"/>
                  </a:solidFill>
                  <a:latin typeface="Calibri"/>
                  <a:cs typeface="Calibri"/>
                </a:rPr>
                <a:t> </a:t>
              </a:r>
              <a:r>
                <a:rPr sz="1575" baseline="1950" dirty="0">
                  <a:solidFill>
                    <a:srgbClr val="FFFFFF"/>
                  </a:solidFill>
                  <a:latin typeface="Calibri"/>
                  <a:cs typeface="Calibri"/>
                </a:rPr>
                <a:t>o</a:t>
              </a:r>
              <a:r>
                <a:rPr sz="1575" spc="-7" baseline="1950" dirty="0">
                  <a:solidFill>
                    <a:srgbClr val="FFFFFF"/>
                  </a:solidFill>
                  <a:latin typeface="Calibri"/>
                  <a:cs typeface="Calibri"/>
                </a:rPr>
                <a:t> </a:t>
              </a:r>
              <a:r>
                <a:rPr sz="1575" spc="-14" baseline="1950" dirty="0">
                  <a:solidFill>
                    <a:srgbClr val="FFFFFF"/>
                  </a:solidFill>
                  <a:latin typeface="Calibri"/>
                  <a:cs typeface="Calibri"/>
                </a:rPr>
                <a:t>c</a:t>
              </a:r>
              <a:r>
                <a:rPr sz="1575" baseline="1950" dirty="0">
                  <a:solidFill>
                    <a:srgbClr val="FFFFFF"/>
                  </a:solidFill>
                  <a:latin typeface="Calibri"/>
                  <a:cs typeface="Calibri"/>
                </a:rPr>
                <a:t>o</a:t>
              </a:r>
              <a:r>
                <a:rPr sz="1575" spc="3" baseline="1950" dirty="0">
                  <a:solidFill>
                    <a:srgbClr val="FFFFFF"/>
                  </a:solidFill>
                  <a:latin typeface="Calibri"/>
                  <a:cs typeface="Calibri"/>
                </a:rPr>
                <a:t>r</a:t>
              </a:r>
              <a:r>
                <a:rPr sz="1575" spc="-14" baseline="1950" dirty="0">
                  <a:solidFill>
                    <a:srgbClr val="FFFFFF"/>
                  </a:solidFill>
                  <a:latin typeface="Calibri"/>
                  <a:cs typeface="Calibri"/>
                </a:rPr>
                <a:t>r</a:t>
              </a:r>
              <a:r>
                <a:rPr sz="1575" baseline="1950" dirty="0">
                  <a:solidFill>
                    <a:srgbClr val="FFFFFF"/>
                  </a:solidFill>
                  <a:latin typeface="Calibri"/>
                  <a:cs typeface="Calibri"/>
                </a:rPr>
                <a:t>eo)</a:t>
              </a:r>
              <a:endParaRPr sz="1050">
                <a:latin typeface="Calibri"/>
                <a:cs typeface="Calibri"/>
              </a:endParaRPr>
            </a:p>
          </p:txBody>
        </p:sp>
        <p:sp>
          <p:nvSpPr>
            <p:cNvPr id="60" name="object 2">
              <a:extLst>
                <a:ext uri="{FF2B5EF4-FFF2-40B4-BE49-F238E27FC236}">
                  <a16:creationId xmlns:a16="http://schemas.microsoft.com/office/drawing/2014/main" id="{DA4A1DF8-B4B2-458D-9488-9897BE10C229}"/>
                </a:ext>
              </a:extLst>
            </p:cNvPr>
            <p:cNvSpPr txBox="1"/>
            <p:nvPr/>
          </p:nvSpPr>
          <p:spPr>
            <a:xfrm>
              <a:off x="237744" y="1406652"/>
              <a:ext cx="1392936" cy="723900"/>
            </a:xfrm>
            <a:prstGeom prst="rect">
              <a:avLst/>
            </a:prstGeom>
          </p:spPr>
          <p:txBody>
            <a:bodyPr wrap="square" lIns="0" tIns="0" rIns="0" bIns="0" rtlCol="0">
              <a:noAutofit/>
            </a:bodyPr>
            <a:lstStyle/>
            <a:p>
              <a:pPr>
                <a:lnSpc>
                  <a:spcPts val="825"/>
                </a:lnSpc>
                <a:spcBef>
                  <a:spcPts val="26"/>
                </a:spcBef>
              </a:pPr>
              <a:endParaRPr sz="825"/>
            </a:p>
            <a:p>
              <a:pPr marL="70637" marR="43974" indent="213969">
                <a:lnSpc>
                  <a:spcPts val="1260"/>
                </a:lnSpc>
                <a:spcBef>
                  <a:spcPts val="63"/>
                </a:spcBef>
              </a:pPr>
              <a:r>
                <a:rPr sz="1050" dirty="0">
                  <a:solidFill>
                    <a:srgbClr val="FFFFFF"/>
                  </a:solidFill>
                  <a:latin typeface="Calibri"/>
                  <a:cs typeface="Calibri"/>
                </a:rPr>
                <a:t>Au</a:t>
              </a:r>
              <a:r>
                <a:rPr sz="1050" spc="-11" dirty="0">
                  <a:solidFill>
                    <a:srgbClr val="FFFFFF"/>
                  </a:solidFill>
                  <a:latin typeface="Calibri"/>
                  <a:cs typeface="Calibri"/>
                </a:rPr>
                <a:t>t</a:t>
              </a:r>
              <a:r>
                <a:rPr sz="1050" dirty="0">
                  <a:solidFill>
                    <a:srgbClr val="FFFFFF"/>
                  </a:solidFill>
                  <a:latin typeface="Calibri"/>
                  <a:cs typeface="Calibri"/>
                </a:rPr>
                <a:t>or </a:t>
              </a:r>
              <a:r>
                <a:rPr sz="1050" spc="-3" dirty="0">
                  <a:solidFill>
                    <a:srgbClr val="FFFFFF"/>
                  </a:solidFill>
                  <a:latin typeface="Calibri"/>
                  <a:cs typeface="Calibri"/>
                </a:rPr>
                <a:t>d</a:t>
              </a:r>
              <a:r>
                <a:rPr sz="1050" dirty="0">
                  <a:solidFill>
                    <a:srgbClr val="FFFFFF"/>
                  </a:solidFill>
                  <a:latin typeface="Calibri"/>
                  <a:cs typeface="Calibri"/>
                </a:rPr>
                <a:t>e </a:t>
              </a:r>
              <a:r>
                <a:rPr sz="1050" spc="-11" dirty="0">
                  <a:solidFill>
                    <a:srgbClr val="FFFFFF"/>
                  </a:solidFill>
                  <a:latin typeface="Calibri"/>
                  <a:cs typeface="Calibri"/>
                </a:rPr>
                <a:t>c</a:t>
              </a:r>
              <a:r>
                <a:rPr sz="1050" spc="3" dirty="0">
                  <a:solidFill>
                    <a:srgbClr val="FFFFFF"/>
                  </a:solidFill>
                  <a:latin typeface="Calibri"/>
                  <a:cs typeface="Calibri"/>
                </a:rPr>
                <a:t>or</a:t>
              </a:r>
              <a:r>
                <a:rPr sz="1050" spc="-14" dirty="0">
                  <a:solidFill>
                    <a:srgbClr val="FFFFFF"/>
                  </a:solidFill>
                  <a:latin typeface="Calibri"/>
                  <a:cs typeface="Calibri"/>
                </a:rPr>
                <a:t>r</a:t>
              </a:r>
              <a:r>
                <a:rPr sz="1050" dirty="0">
                  <a:solidFill>
                    <a:srgbClr val="FFFFFF"/>
                  </a:solidFill>
                  <a:latin typeface="Calibri"/>
                  <a:cs typeface="Calibri"/>
                </a:rPr>
                <a:t>e</a:t>
              </a:r>
              <a:r>
                <a:rPr sz="1050" spc="3" dirty="0">
                  <a:solidFill>
                    <a:srgbClr val="FFFFFF"/>
                  </a:solidFill>
                  <a:latin typeface="Calibri"/>
                  <a:cs typeface="Calibri"/>
                </a:rPr>
                <a:t>s</a:t>
              </a:r>
              <a:r>
                <a:rPr sz="1050" dirty="0">
                  <a:solidFill>
                    <a:srgbClr val="FFFFFF"/>
                  </a:solidFill>
                  <a:latin typeface="Calibri"/>
                  <a:cs typeface="Calibri"/>
                </a:rPr>
                <a:t>ponde</a:t>
              </a:r>
              <a:r>
                <a:rPr sz="1050" spc="-7" dirty="0">
                  <a:solidFill>
                    <a:srgbClr val="FFFFFF"/>
                  </a:solidFill>
                  <a:latin typeface="Calibri"/>
                  <a:cs typeface="Calibri"/>
                </a:rPr>
                <a:t>n</a:t>
              </a:r>
              <a:r>
                <a:rPr sz="1050" dirty="0">
                  <a:solidFill>
                    <a:srgbClr val="FFFFFF"/>
                  </a:solidFill>
                  <a:latin typeface="Calibri"/>
                  <a:cs typeface="Calibri"/>
                </a:rPr>
                <a:t>cia</a:t>
              </a:r>
              <a:endParaRPr sz="1050">
                <a:latin typeface="Calibri"/>
                <a:cs typeface="Calibri"/>
              </a:endParaRPr>
            </a:p>
          </p:txBody>
        </p:sp>
      </p:grpSp>
    </p:spTree>
    <p:extLst>
      <p:ext uri="{BB962C8B-B14F-4D97-AF65-F5344CB8AC3E}">
        <p14:creationId xmlns:p14="http://schemas.microsoft.com/office/powerpoint/2010/main" val="12034705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PlaceHolder 1"/>
          <p:cNvSpPr>
            <a:spLocks noGrp="1"/>
          </p:cNvSpPr>
          <p:nvPr>
            <p:ph/>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Implica la recopilación y organización de los manuscritos enviados por autores, asegurando que se sigan las directrices de presentación.</a:t>
            </a:r>
            <a:endParaRPr lang="fr-FR" sz="2400" b="0" strike="noStrike" spc="-1" dirty="0">
              <a:solidFill>
                <a:srgbClr val="000000"/>
              </a:solidFill>
              <a:latin typeface="Arial"/>
            </a:endParaRPr>
          </a:p>
        </p:txBody>
      </p:sp>
      <p:sp>
        <p:nvSpPr>
          <p:cNvPr id="146" name="PlaceHolder 2"/>
          <p:cNvSpPr>
            <a:spLocks noGrp="1"/>
          </p:cNvSpPr>
          <p:nvPr>
            <p:ph type="title"/>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Recepción de manuscritos</a:t>
            </a:r>
            <a:endParaRPr lang="fr-FR" sz="3000" b="0" strike="noStrike" spc="-1">
              <a:solidFill>
                <a:schemeClr val="dk1"/>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PlaceHolder 1"/>
          <p:cNvSpPr>
            <a:spLocks noGrp="1"/>
          </p:cNvSpPr>
          <p:nvPr>
            <p:ph/>
          </p:nvPr>
        </p:nvSpPr>
        <p:spPr>
          <a:xfrm>
            <a:off x="723960" y="1457280"/>
            <a:ext cx="4333680" cy="315252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Un proceso crítico en el que expertos evalúan la calidad del manuscrito y su contribución al campo científico antes de su publicación.</a:t>
            </a:r>
            <a:endParaRPr lang="fr-FR" sz="2400" b="0" strike="noStrike" spc="-1" dirty="0">
              <a:solidFill>
                <a:srgbClr val="000000"/>
              </a:solidFill>
              <a:latin typeface="Arial"/>
            </a:endParaRPr>
          </a:p>
        </p:txBody>
      </p:sp>
      <p:sp>
        <p:nvSpPr>
          <p:cNvPr id="148" name="PlaceHolder 2"/>
          <p:cNvSpPr>
            <a:spLocks noGrp="1"/>
          </p:cNvSpPr>
          <p:nvPr>
            <p:ph type="title"/>
          </p:nvPr>
        </p:nvSpPr>
        <p:spPr>
          <a:xfrm>
            <a:off x="723960" y="638280"/>
            <a:ext cx="4333680" cy="66636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Revisión por pares</a:t>
            </a:r>
            <a:endParaRPr lang="fr-FR" sz="3000" b="0" strike="noStrike" spc="-1">
              <a:solidFill>
                <a:schemeClr val="dk1"/>
              </a:solidFill>
              <a:latin typeface="Arial"/>
            </a:endParaRPr>
          </a:p>
        </p:txBody>
      </p:sp>
      <p:cxnSp>
        <p:nvCxnSpPr>
          <p:cNvPr id="149" name="Google Shape;254;p38"/>
          <p:cNvCxnSpPr/>
          <p:nvPr/>
        </p:nvCxnSpPr>
        <p:spPr>
          <a:xfrm flipV="1">
            <a:off x="5371560" y="-197280"/>
            <a:ext cx="360" cy="4801680"/>
          </a:xfrm>
          <a:prstGeom prst="straightConnector1">
            <a:avLst/>
          </a:prstGeom>
          <a:ln w="9525">
            <a:solidFill>
              <a:srgbClr val="294E4E"/>
            </a:solidFill>
            <a:round/>
          </a:ln>
        </p:spPr>
      </p:cxnSp>
      <p:pic>
        <p:nvPicPr>
          <p:cNvPr id="150" name="Google Shape;255;p38"/>
          <p:cNvPicPr/>
          <p:nvPr/>
        </p:nvPicPr>
        <p:blipFill>
          <a:blip r:embed="rId2"/>
          <a:srcRect l="226" r="217"/>
          <a:stretch/>
        </p:blipFill>
        <p:spPr>
          <a:xfrm>
            <a:off x="5707080" y="539280"/>
            <a:ext cx="3436560" cy="40644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PlaceHolder 1"/>
          <p:cNvSpPr>
            <a:spLocks noGrp="1"/>
          </p:cNvSpPr>
          <p:nvPr>
            <p:ph/>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La decisión sobre la aceptación o rechazo de un manuscrito debe basarse en la revisión y evaluaciones detalladas, asegurando transparencia.</a:t>
            </a:r>
            <a:endParaRPr lang="fr-FR" sz="2400" b="0" strike="noStrike" spc="-1" dirty="0">
              <a:solidFill>
                <a:srgbClr val="000000"/>
              </a:solidFill>
              <a:latin typeface="Arial"/>
            </a:endParaRPr>
          </a:p>
        </p:txBody>
      </p:sp>
      <p:sp>
        <p:nvSpPr>
          <p:cNvPr id="152" name="PlaceHolder 2"/>
          <p:cNvSpPr>
            <a:spLocks noGrp="1"/>
          </p:cNvSpPr>
          <p:nvPr>
            <p:ph type="title"/>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Decisión editorial</a:t>
            </a:r>
            <a:endParaRPr lang="fr-FR" sz="3000" b="0" strike="noStrike" spc="-1">
              <a:solidFill>
                <a:schemeClr val="dk1"/>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4" name="Google Shape;242;p37"/>
          <p:cNvCxnSpPr/>
          <p:nvPr/>
        </p:nvCxnSpPr>
        <p:spPr>
          <a:xfrm flipV="1">
            <a:off x="3396240" y="-228960"/>
            <a:ext cx="1463400" cy="5460840"/>
          </a:xfrm>
          <a:prstGeom prst="straightConnector1">
            <a:avLst/>
          </a:prstGeom>
          <a:ln w="9525">
            <a:solidFill>
              <a:srgbClr val="F0EBE1"/>
            </a:solidFill>
            <a:round/>
          </a:ln>
        </p:spPr>
      </p:cxnSp>
      <p:sp>
        <p:nvSpPr>
          <p:cNvPr id="155" name="PlaceHolder 1"/>
          <p:cNvSpPr>
            <a:spLocks noGrp="1"/>
          </p:cNvSpPr>
          <p:nvPr>
            <p:ph type="title" idx="4294967295"/>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a:solidFill>
                  <a:schemeClr val="lt1"/>
                </a:solidFill>
                <a:latin typeface="EB Garamond"/>
                <a:ea typeface="EB Garamond"/>
              </a:rPr>
              <a:t>Funciones del Editor</a:t>
            </a:r>
            <a:endParaRPr lang="fr-FR" sz="4800" b="0" strike="noStrike" spc="-1">
              <a:solidFill>
                <a:schemeClr val="dk1"/>
              </a:solidFill>
              <a:latin typeface="Arial"/>
            </a:endParaRPr>
          </a:p>
        </p:txBody>
      </p:sp>
      <p:sp>
        <p:nvSpPr>
          <p:cNvPr id="157" name="PlaceHolder 3"/>
          <p:cNvSpPr>
            <a:spLocks noGrp="1"/>
          </p:cNvSpPr>
          <p:nvPr>
            <p:ph type="subTitle" idx="4294967295"/>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58" name="Google Shape;246;p37"/>
          <p:cNvPicPr/>
          <p:nvPr/>
        </p:nvPicPr>
        <p:blipFill>
          <a:blip r:embed="rId2"/>
          <a:srcRect t="25475" b="3278"/>
          <a:stretch/>
        </p:blipFill>
        <p:spPr>
          <a:xfrm>
            <a:off x="0" y="539280"/>
            <a:ext cx="3807000" cy="4064400"/>
          </a:xfrm>
          <a:prstGeom prst="rect">
            <a:avLst/>
          </a:prstGeom>
          <a:ln w="0">
            <a:noFill/>
          </a:ln>
        </p:spPr>
      </p:pic>
      <p:cxnSp>
        <p:nvCxnSpPr>
          <p:cNvPr id="159" name="Google Shape;247;p37"/>
          <p:cNvCxnSpPr/>
          <p:nvPr/>
        </p:nvCxnSpPr>
        <p:spPr>
          <a:xfrm>
            <a:off x="4722840" y="3430080"/>
            <a:ext cx="3672360" cy="360"/>
          </a:xfrm>
          <a:prstGeom prst="straightConnector1">
            <a:avLst/>
          </a:prstGeom>
          <a:ln w="9525">
            <a:solidFill>
              <a:srgbClr val="F0EBE1"/>
            </a:solidFill>
            <a:round/>
          </a:ln>
        </p:spPr>
      </p:cxnSp>
    </p:spTree>
    <p:extLst>
      <p:ext uri="{BB962C8B-B14F-4D97-AF65-F5344CB8AC3E}">
        <p14:creationId xmlns:p14="http://schemas.microsoft.com/office/powerpoint/2010/main" val="372837068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0" name="Google Shape;355;p45"/>
          <p:cNvCxnSpPr/>
          <p:nvPr/>
        </p:nvCxnSpPr>
        <p:spPr>
          <a:xfrm flipH="1">
            <a:off x="3746160" y="539280"/>
            <a:ext cx="619560" cy="4076640"/>
          </a:xfrm>
          <a:prstGeom prst="straightConnector1">
            <a:avLst/>
          </a:prstGeom>
          <a:ln w="9525">
            <a:solidFill>
              <a:srgbClr val="F0EBE1"/>
            </a:solidFill>
            <a:round/>
          </a:ln>
        </p:spPr>
      </p:cxnSp>
      <p:sp>
        <p:nvSpPr>
          <p:cNvPr id="161" name="PlaceHolder 1"/>
          <p:cNvSpPr>
            <a:spLocks noGrp="1"/>
          </p:cNvSpPr>
          <p:nvPr>
            <p:ph type="title" idx="4294967295"/>
          </p:nvPr>
        </p:nvSpPr>
        <p:spPr>
          <a:xfrm>
            <a:off x="4572000" y="2171880"/>
            <a:ext cx="3847680" cy="11998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200" b="0" strike="noStrike" spc="-1">
                <a:solidFill>
                  <a:schemeClr val="lt1"/>
                </a:solidFill>
                <a:latin typeface="EB Garamond"/>
                <a:ea typeface="EB Garamond"/>
              </a:rPr>
              <a:t>Edición de contenido</a:t>
            </a:r>
            <a:endParaRPr lang="fr-FR" sz="3200" b="0" strike="noStrike" spc="-1">
              <a:solidFill>
                <a:schemeClr val="dk1"/>
              </a:solidFill>
              <a:latin typeface="Arial"/>
            </a:endParaRPr>
          </a:p>
        </p:txBody>
      </p:sp>
      <p:sp>
        <p:nvSpPr>
          <p:cNvPr id="162" name="PlaceHolder 2"/>
          <p:cNvSpPr>
            <a:spLocks noGrp="1"/>
          </p:cNvSpPr>
          <p:nvPr>
            <p:ph type="subTitle" idx="4294967295"/>
          </p:nvPr>
        </p:nvSpPr>
        <p:spPr>
          <a:xfrm>
            <a:off x="4572000" y="3676680"/>
            <a:ext cx="3847680" cy="923400"/>
          </a:xfrm>
          <a:prstGeom prst="rect">
            <a:avLst/>
          </a:prstGeom>
          <a:noFill/>
          <a:ln w="0">
            <a:noFill/>
          </a:ln>
        </p:spPr>
        <p:txBody>
          <a:bodyPr lIns="91440" tIns="91440" rIns="91440" bIns="91440" anchor="t">
            <a:normAutofit fontScale="79623" lnSpcReduction="20000"/>
          </a:bodyPr>
          <a:lstStyle/>
          <a:p>
            <a:pPr indent="0">
              <a:lnSpc>
                <a:spcPct val="100000"/>
              </a:lnSpc>
              <a:buNone/>
              <a:tabLst>
                <a:tab pos="0" algn="l"/>
              </a:tabLst>
            </a:pPr>
            <a:r>
              <a:rPr lang="en" sz="1400" b="0" strike="noStrike" spc="-1">
                <a:solidFill>
                  <a:schemeClr val="lt1"/>
                </a:solidFill>
                <a:latin typeface="Cabin"/>
                <a:ea typeface="Cabin"/>
              </a:rPr>
              <a:t>La edición de contenido implica revisar el manuscrito para mejorar la claridad, cohesión y coherencia. El editor asegura que el mensaje sea claro y que se mantenga el tono adecuado, alineado con el propósito del autor y las expectativas del público.</a:t>
            </a:r>
            <a:endParaRPr lang="en-US" sz="1400" b="0" strike="noStrike" spc="-1">
              <a:solidFill>
                <a:srgbClr val="000000"/>
              </a:solidFill>
              <a:latin typeface="OpenSymbol"/>
            </a:endParaRPr>
          </a:p>
        </p:txBody>
      </p:sp>
      <p:pic>
        <p:nvPicPr>
          <p:cNvPr id="163" name="Google Shape;358;p45"/>
          <p:cNvPicPr/>
          <p:nvPr/>
        </p:nvPicPr>
        <p:blipFill>
          <a:blip r:embed="rId2"/>
          <a:srcRect t="210" b="210"/>
          <a:stretch/>
        </p:blipFill>
        <p:spPr>
          <a:xfrm>
            <a:off x="0" y="0"/>
            <a:ext cx="4131720" cy="5143320"/>
          </a:xfrm>
          <a:prstGeom prst="rect">
            <a:avLst/>
          </a:prstGeom>
          <a:ln w="0">
            <a:noFill/>
          </a:ln>
        </p:spPr>
      </p:pic>
      <p:cxnSp>
        <p:nvCxnSpPr>
          <p:cNvPr id="164" name="Google Shape;359;p45"/>
          <p:cNvCxnSpPr/>
          <p:nvPr/>
        </p:nvCxnSpPr>
        <p:spPr>
          <a:xfrm>
            <a:off x="4647960" y="3471480"/>
            <a:ext cx="3705840" cy="360"/>
          </a:xfrm>
          <a:prstGeom prst="straightConnector1">
            <a:avLst/>
          </a:prstGeom>
          <a:ln w="9525">
            <a:solidFill>
              <a:srgbClr val="F0EBE1"/>
            </a:solidFill>
            <a:round/>
          </a:ln>
        </p:spPr>
      </p:cxnSp>
    </p:spTree>
    <p:extLst>
      <p:ext uri="{BB962C8B-B14F-4D97-AF65-F5344CB8AC3E}">
        <p14:creationId xmlns:p14="http://schemas.microsoft.com/office/powerpoint/2010/main" val="38148575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La corrección de estilo se centra en perfeccionar la gramática, la ortografía y la puntuación del texto. Los editores también buscan mejorar la fluidez y el ritmo de la escritura, ajustando el lenguaje para garantizar que sea apropiado y atractivo para la audiencia.</a:t>
            </a:r>
            <a:endParaRPr lang="fr-FR" sz="2400" b="0" strike="noStrike" spc="-1" dirty="0">
              <a:solidFill>
                <a:srgbClr val="000000"/>
              </a:solidFill>
              <a:latin typeface="Arial"/>
            </a:endParaRPr>
          </a:p>
        </p:txBody>
      </p:sp>
      <p:sp>
        <p:nvSpPr>
          <p:cNvPr id="166"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Corrección de estilo</a:t>
            </a:r>
            <a:endParaRPr lang="fr-FR" sz="3000" b="0" strike="noStrike" spc="-1">
              <a:solidFill>
                <a:schemeClr val="dk1"/>
              </a:solidFill>
              <a:latin typeface="Arial"/>
            </a:endParaRPr>
          </a:p>
        </p:txBody>
      </p:sp>
    </p:spTree>
    <p:extLst>
      <p:ext uri="{BB962C8B-B14F-4D97-AF65-F5344CB8AC3E}">
        <p14:creationId xmlns:p14="http://schemas.microsoft.com/office/powerpoint/2010/main" val="162391693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La coordinación con los autores es fundamental para lograr una buena comunicación durante el proceso editorial.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Los </a:t>
            </a:r>
            <a:r>
              <a:rPr lang="en" sz="2400" b="0" strike="noStrike" spc="-1" dirty="0">
                <a:solidFill>
                  <a:schemeClr val="dk1"/>
                </a:solidFill>
                <a:latin typeface="Cabin"/>
                <a:ea typeface="Cabin"/>
              </a:rPr>
              <a:t>editores trabajan de cerca con los autores, proporcionando retroalimentación constructiva y asegurando que el sentido original del texto se mantenga.</a:t>
            </a:r>
            <a:endParaRPr lang="fr-FR" sz="2400" b="0" strike="noStrike" spc="-1" dirty="0">
              <a:solidFill>
                <a:srgbClr val="000000"/>
              </a:solidFill>
              <a:latin typeface="Arial"/>
            </a:endParaRPr>
          </a:p>
        </p:txBody>
      </p:sp>
      <p:sp>
        <p:nvSpPr>
          <p:cNvPr id="168"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Coordinación con autores</a:t>
            </a:r>
            <a:endParaRPr lang="fr-FR" sz="3000" b="0" strike="noStrike" spc="-1">
              <a:solidFill>
                <a:schemeClr val="dk1"/>
              </a:solidFill>
              <a:latin typeface="Arial"/>
            </a:endParaRPr>
          </a:p>
        </p:txBody>
      </p:sp>
    </p:spTree>
    <p:extLst>
      <p:ext uri="{BB962C8B-B14F-4D97-AF65-F5344CB8AC3E}">
        <p14:creationId xmlns:p14="http://schemas.microsoft.com/office/powerpoint/2010/main" val="193162250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9" name="Google Shape;242;p37"/>
          <p:cNvCxnSpPr/>
          <p:nvPr/>
        </p:nvCxnSpPr>
        <p:spPr>
          <a:xfrm flipV="1">
            <a:off x="3396240" y="-228960"/>
            <a:ext cx="1463400" cy="5460840"/>
          </a:xfrm>
          <a:prstGeom prst="straightConnector1">
            <a:avLst/>
          </a:prstGeom>
          <a:ln w="9525">
            <a:solidFill>
              <a:srgbClr val="F0EBE1"/>
            </a:solidFill>
            <a:round/>
          </a:ln>
        </p:spPr>
      </p:cxnSp>
      <p:sp>
        <p:nvSpPr>
          <p:cNvPr id="170" name="PlaceHolder 1"/>
          <p:cNvSpPr>
            <a:spLocks noGrp="1"/>
          </p:cNvSpPr>
          <p:nvPr>
            <p:ph type="title" idx="4294967295"/>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a:solidFill>
                  <a:schemeClr val="lt1"/>
                </a:solidFill>
                <a:latin typeface="EB Garamond"/>
                <a:ea typeface="EB Garamond"/>
              </a:rPr>
              <a:t>Perspectivas del Editor</a:t>
            </a:r>
            <a:endParaRPr lang="fr-FR" sz="4800" b="0" strike="noStrike" spc="-1">
              <a:solidFill>
                <a:schemeClr val="dk1"/>
              </a:solidFill>
              <a:latin typeface="Arial"/>
            </a:endParaRPr>
          </a:p>
        </p:txBody>
      </p:sp>
      <p:sp>
        <p:nvSpPr>
          <p:cNvPr id="172" name="PlaceHolder 3"/>
          <p:cNvSpPr>
            <a:spLocks noGrp="1"/>
          </p:cNvSpPr>
          <p:nvPr>
            <p:ph type="subTitle" idx="4294967295"/>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73" name="Google Shape;246;p37"/>
          <p:cNvPicPr/>
          <p:nvPr/>
        </p:nvPicPr>
        <p:blipFill>
          <a:blip r:embed="rId2"/>
          <a:srcRect t="25475" b="3278"/>
          <a:stretch/>
        </p:blipFill>
        <p:spPr>
          <a:xfrm>
            <a:off x="0" y="539280"/>
            <a:ext cx="3807000" cy="4064400"/>
          </a:xfrm>
          <a:prstGeom prst="rect">
            <a:avLst/>
          </a:prstGeom>
          <a:ln w="0">
            <a:noFill/>
          </a:ln>
        </p:spPr>
      </p:pic>
      <p:cxnSp>
        <p:nvCxnSpPr>
          <p:cNvPr id="174" name="Google Shape;247;p37"/>
          <p:cNvCxnSpPr/>
          <p:nvPr/>
        </p:nvCxnSpPr>
        <p:spPr>
          <a:xfrm>
            <a:off x="4722840" y="3430080"/>
            <a:ext cx="3672360" cy="360"/>
          </a:xfrm>
          <a:prstGeom prst="straightConnector1">
            <a:avLst/>
          </a:prstGeom>
          <a:ln w="9525">
            <a:solidFill>
              <a:srgbClr val="F0EBE1"/>
            </a:solidFill>
            <a:round/>
          </a:ln>
        </p:spPr>
      </p:cxnSp>
    </p:spTree>
    <p:extLst>
      <p:ext uri="{BB962C8B-B14F-4D97-AF65-F5344CB8AC3E}">
        <p14:creationId xmlns:p14="http://schemas.microsoft.com/office/powerpoint/2010/main" val="325201192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Los editores esperan recibir manuscritos bien estructurados y revisados por los autores.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Buscan </a:t>
            </a:r>
            <a:r>
              <a:rPr lang="en" sz="2400" b="0" strike="noStrike" spc="-1" dirty="0">
                <a:solidFill>
                  <a:schemeClr val="dk1"/>
                </a:solidFill>
                <a:latin typeface="Cabin"/>
                <a:ea typeface="Cabin"/>
              </a:rPr>
              <a:t>propuestas innovadoras que se alineen con la visión de la editorial y que resuenen con la audiencia objetivo.</a:t>
            </a:r>
            <a:endParaRPr lang="fr-FR" sz="2400" b="0" strike="noStrike" spc="-1" dirty="0">
              <a:solidFill>
                <a:srgbClr val="000000"/>
              </a:solidFill>
              <a:latin typeface="Arial"/>
            </a:endParaRPr>
          </a:p>
        </p:txBody>
      </p:sp>
      <p:sp>
        <p:nvSpPr>
          <p:cNvPr id="176"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Expectativas del editor frente al manuscrito</a:t>
            </a:r>
            <a:endParaRPr lang="fr-FR" sz="3000" b="0" strike="noStrike" spc="-1">
              <a:solidFill>
                <a:schemeClr val="dk1"/>
              </a:solidFill>
              <a:latin typeface="Arial"/>
            </a:endParaRPr>
          </a:p>
        </p:txBody>
      </p:sp>
    </p:spTree>
    <p:extLst>
      <p:ext uri="{BB962C8B-B14F-4D97-AF65-F5344CB8AC3E}">
        <p14:creationId xmlns:p14="http://schemas.microsoft.com/office/powerpoint/2010/main" val="388826305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PlaceHolder 1"/>
          <p:cNvSpPr>
            <a:spLocks noGrp="1"/>
          </p:cNvSpPr>
          <p:nvPr>
            <p:ph idx="4294967295"/>
          </p:nvPr>
        </p:nvSpPr>
        <p:spPr>
          <a:xfrm>
            <a:off x="384313" y="1139232"/>
            <a:ext cx="4890052" cy="3764072"/>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Los editores enfrentan múltiples desafíos, como plazos ajustados y la necesidad de equilibrar la calidad con las expectativas del mercado.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Asimismo</a:t>
            </a:r>
            <a:r>
              <a:rPr lang="en" sz="2400" b="0" strike="noStrike" spc="-1" dirty="0">
                <a:solidFill>
                  <a:schemeClr val="dk1"/>
                </a:solidFill>
                <a:latin typeface="Cabin"/>
                <a:ea typeface="Cabin"/>
              </a:rPr>
              <a:t>, deben gestionar las relaciones con los autores, quienes pueden tener diferentes visiones respecto a su obra.</a:t>
            </a:r>
            <a:endParaRPr lang="fr-FR" sz="2400" b="0" strike="noStrike" spc="-1" dirty="0">
              <a:solidFill>
                <a:srgbClr val="000000"/>
              </a:solidFill>
              <a:latin typeface="Arial"/>
            </a:endParaRPr>
          </a:p>
        </p:txBody>
      </p:sp>
      <p:sp>
        <p:nvSpPr>
          <p:cNvPr id="178" name="PlaceHolder 2"/>
          <p:cNvSpPr>
            <a:spLocks noGrp="1"/>
          </p:cNvSpPr>
          <p:nvPr>
            <p:ph type="title" idx="4294967295"/>
          </p:nvPr>
        </p:nvSpPr>
        <p:spPr>
          <a:xfrm>
            <a:off x="723960" y="320232"/>
            <a:ext cx="4333680" cy="66636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dirty="0">
                <a:solidFill>
                  <a:schemeClr val="dk1"/>
                </a:solidFill>
                <a:latin typeface="EB Garamond"/>
                <a:ea typeface="EB Garamond"/>
              </a:rPr>
              <a:t>Limitaciones y desafíos</a:t>
            </a:r>
            <a:endParaRPr lang="fr-FR" sz="3000" b="0" strike="noStrike" spc="-1" dirty="0">
              <a:solidFill>
                <a:schemeClr val="dk1"/>
              </a:solidFill>
              <a:latin typeface="Arial"/>
            </a:endParaRPr>
          </a:p>
        </p:txBody>
      </p:sp>
      <p:cxnSp>
        <p:nvCxnSpPr>
          <p:cNvPr id="179" name="Google Shape;254;p38"/>
          <p:cNvCxnSpPr/>
          <p:nvPr/>
        </p:nvCxnSpPr>
        <p:spPr>
          <a:xfrm flipV="1">
            <a:off x="5371560" y="-197280"/>
            <a:ext cx="360" cy="4801680"/>
          </a:xfrm>
          <a:prstGeom prst="straightConnector1">
            <a:avLst/>
          </a:prstGeom>
          <a:ln w="9525">
            <a:solidFill>
              <a:srgbClr val="294E4E"/>
            </a:solidFill>
            <a:round/>
          </a:ln>
        </p:spPr>
      </p:cxnSp>
      <p:pic>
        <p:nvPicPr>
          <p:cNvPr id="180" name="Google Shape;255;p38"/>
          <p:cNvPicPr/>
          <p:nvPr/>
        </p:nvPicPr>
        <p:blipFill>
          <a:blip r:embed="rId2"/>
          <a:srcRect l="226" r="217"/>
          <a:stretch/>
        </p:blipFill>
        <p:spPr>
          <a:xfrm>
            <a:off x="5707080" y="539280"/>
            <a:ext cx="3436560" cy="4064400"/>
          </a:xfrm>
          <a:prstGeom prst="rect">
            <a:avLst/>
          </a:prstGeom>
          <a:ln w="0">
            <a:noFill/>
          </a:ln>
        </p:spPr>
      </p:pic>
    </p:spTree>
    <p:extLst>
      <p:ext uri="{BB962C8B-B14F-4D97-AF65-F5344CB8AC3E}">
        <p14:creationId xmlns:p14="http://schemas.microsoft.com/office/powerpoint/2010/main" val="381623283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El editor agrega un valor significativo al proceso al ayudar a dar forma al manuscrito, asegurando su calidad y adecuación al público.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También </a:t>
            </a:r>
            <a:r>
              <a:rPr lang="en" sz="2400" b="0" strike="noStrike" spc="-1" dirty="0">
                <a:solidFill>
                  <a:schemeClr val="dk1"/>
                </a:solidFill>
                <a:latin typeface="Cabin"/>
                <a:ea typeface="Cabin"/>
              </a:rPr>
              <a:t>actúa como mediador entre las expectativas del autor y las necesidades del lector.</a:t>
            </a:r>
            <a:endParaRPr lang="fr-FR" sz="2400" b="0" strike="noStrike" spc="-1" dirty="0">
              <a:solidFill>
                <a:srgbClr val="000000"/>
              </a:solidFill>
              <a:latin typeface="Arial"/>
            </a:endParaRPr>
          </a:p>
        </p:txBody>
      </p:sp>
      <p:sp>
        <p:nvSpPr>
          <p:cNvPr id="182"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Valor añadido por el editor</a:t>
            </a:r>
            <a:endParaRPr lang="fr-FR" sz="3000" b="0" strike="noStrike" spc="-1">
              <a:solidFill>
                <a:schemeClr val="dk1"/>
              </a:solidFill>
              <a:latin typeface="Arial"/>
            </a:endParaRPr>
          </a:p>
        </p:txBody>
      </p:sp>
    </p:spTree>
    <p:extLst>
      <p:ext uri="{BB962C8B-B14F-4D97-AF65-F5344CB8AC3E}">
        <p14:creationId xmlns:p14="http://schemas.microsoft.com/office/powerpoint/2010/main" val="267012153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3" name="Google Shape;242;p37"/>
          <p:cNvCxnSpPr/>
          <p:nvPr/>
        </p:nvCxnSpPr>
        <p:spPr>
          <a:xfrm flipV="1">
            <a:off x="3396240" y="-228960"/>
            <a:ext cx="1463400" cy="5460840"/>
          </a:xfrm>
          <a:prstGeom prst="straightConnector1">
            <a:avLst/>
          </a:prstGeom>
          <a:ln w="9525">
            <a:solidFill>
              <a:srgbClr val="F0EBE1"/>
            </a:solidFill>
            <a:round/>
          </a:ln>
        </p:spPr>
      </p:cxnSp>
      <p:sp>
        <p:nvSpPr>
          <p:cNvPr id="184" name="PlaceHolder 1"/>
          <p:cNvSpPr>
            <a:spLocks noGrp="1"/>
          </p:cNvSpPr>
          <p:nvPr>
            <p:ph type="title" idx="4294967295"/>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dirty="0">
                <a:solidFill>
                  <a:schemeClr val="lt1"/>
                </a:solidFill>
                <a:latin typeface="EB Garamond"/>
                <a:ea typeface="EB Garamond"/>
              </a:rPr>
              <a:t>Errores Comunes de los Autores</a:t>
            </a:r>
            <a:endParaRPr lang="fr-FR" sz="4800" b="0" strike="noStrike" spc="-1" dirty="0">
              <a:solidFill>
                <a:schemeClr val="dk1"/>
              </a:solidFill>
              <a:latin typeface="Arial"/>
            </a:endParaRPr>
          </a:p>
        </p:txBody>
      </p:sp>
      <p:sp>
        <p:nvSpPr>
          <p:cNvPr id="186" name="PlaceHolder 3"/>
          <p:cNvSpPr>
            <a:spLocks noGrp="1"/>
          </p:cNvSpPr>
          <p:nvPr>
            <p:ph type="subTitle" idx="4294967295"/>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87" name="Google Shape;246;p37"/>
          <p:cNvPicPr/>
          <p:nvPr/>
        </p:nvPicPr>
        <p:blipFill>
          <a:blip r:embed="rId2"/>
          <a:srcRect t="25475" b="3278"/>
          <a:stretch/>
        </p:blipFill>
        <p:spPr>
          <a:xfrm>
            <a:off x="0" y="539280"/>
            <a:ext cx="3807000" cy="4064400"/>
          </a:xfrm>
          <a:prstGeom prst="rect">
            <a:avLst/>
          </a:prstGeom>
          <a:ln w="0">
            <a:noFill/>
          </a:ln>
        </p:spPr>
      </p:pic>
      <p:cxnSp>
        <p:nvCxnSpPr>
          <p:cNvPr id="188" name="Google Shape;247;p37"/>
          <p:cNvCxnSpPr/>
          <p:nvPr/>
        </p:nvCxnSpPr>
        <p:spPr>
          <a:xfrm>
            <a:off x="4722840" y="3430080"/>
            <a:ext cx="3672360" cy="360"/>
          </a:xfrm>
          <a:prstGeom prst="straightConnector1">
            <a:avLst/>
          </a:prstGeom>
          <a:ln w="9525">
            <a:solidFill>
              <a:srgbClr val="F0EBE1"/>
            </a:solidFill>
            <a:round/>
          </a:ln>
        </p:spPr>
      </p:cxnSp>
    </p:spTree>
    <p:extLst>
      <p:ext uri="{BB962C8B-B14F-4D97-AF65-F5344CB8AC3E}">
        <p14:creationId xmlns:p14="http://schemas.microsoft.com/office/powerpoint/2010/main" val="45148727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Los autores a menudo cometen el error de no considerar a su audiencia objetivo.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Esto </a:t>
            </a:r>
            <a:r>
              <a:rPr lang="en" sz="2400" b="0" strike="noStrike" spc="-1" dirty="0">
                <a:solidFill>
                  <a:schemeClr val="dk1"/>
                </a:solidFill>
                <a:latin typeface="Cabin"/>
                <a:ea typeface="Cabin"/>
              </a:rPr>
              <a:t>puede resultar en un contenido que no sea relevante o atractivo, afectando su éxito en el mercado.</a:t>
            </a:r>
            <a:endParaRPr lang="fr-FR" sz="2400" b="0" strike="noStrike" spc="-1" dirty="0">
              <a:solidFill>
                <a:srgbClr val="000000"/>
              </a:solidFill>
              <a:latin typeface="Arial"/>
            </a:endParaRPr>
          </a:p>
        </p:txBody>
      </p:sp>
      <p:sp>
        <p:nvSpPr>
          <p:cNvPr id="190"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Falta de alineación con la audiencia</a:t>
            </a:r>
            <a:endParaRPr lang="fr-FR" sz="3000" b="0" strike="noStrike" spc="-1">
              <a:solidFill>
                <a:schemeClr val="dk1"/>
              </a:solidFill>
              <a:latin typeface="Arial"/>
            </a:endParaRPr>
          </a:p>
        </p:txBody>
      </p:sp>
    </p:spTree>
    <p:extLst>
      <p:ext uri="{BB962C8B-B14F-4D97-AF65-F5344CB8AC3E}">
        <p14:creationId xmlns:p14="http://schemas.microsoft.com/office/powerpoint/2010/main" val="174162041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Un error frecuente es la falta de una estructura clara.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Los </a:t>
            </a:r>
            <a:r>
              <a:rPr lang="en" sz="2400" b="0" strike="noStrike" spc="-1" dirty="0">
                <a:solidFill>
                  <a:schemeClr val="dk1"/>
                </a:solidFill>
                <a:latin typeface="Cabin"/>
                <a:ea typeface="Cabin"/>
              </a:rPr>
              <a:t>manuscritos sin una organización lógica pueden dificultar la comprensión, lo que lleva a la frustración del lector y a un menor impacto.</a:t>
            </a:r>
            <a:endParaRPr lang="fr-FR" sz="2400" b="0" strike="noStrike" spc="-1" dirty="0">
              <a:solidFill>
                <a:srgbClr val="000000"/>
              </a:solidFill>
              <a:latin typeface="Arial"/>
            </a:endParaRPr>
          </a:p>
        </p:txBody>
      </p:sp>
      <p:sp>
        <p:nvSpPr>
          <p:cNvPr id="192"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Omisiones en la estructura</a:t>
            </a:r>
            <a:endParaRPr lang="fr-FR" sz="3000" b="0" strike="noStrike" spc="-1">
              <a:solidFill>
                <a:schemeClr val="dk1"/>
              </a:solidFill>
              <a:latin typeface="Arial"/>
            </a:endParaRPr>
          </a:p>
        </p:txBody>
      </p:sp>
    </p:spTree>
    <p:extLst>
      <p:ext uri="{BB962C8B-B14F-4D97-AF65-F5344CB8AC3E}">
        <p14:creationId xmlns:p14="http://schemas.microsoft.com/office/powerpoint/2010/main" val="84233205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 name="Google Shape;242;p37"/>
          <p:cNvCxnSpPr/>
          <p:nvPr/>
        </p:nvCxnSpPr>
        <p:spPr>
          <a:xfrm flipV="1">
            <a:off x="3396240" y="-228960"/>
            <a:ext cx="1463400" cy="5460840"/>
          </a:xfrm>
          <a:prstGeom prst="straightConnector1">
            <a:avLst/>
          </a:prstGeom>
          <a:ln w="9525">
            <a:solidFill>
              <a:srgbClr val="F0EBE1"/>
            </a:solidFill>
            <a:round/>
          </a:ln>
        </p:spPr>
      </p:cxnSp>
      <p:sp>
        <p:nvSpPr>
          <p:cNvPr id="154" name="PlaceHolder 1"/>
          <p:cNvSpPr>
            <a:spLocks noGrp="1"/>
          </p:cNvSpPr>
          <p:nvPr>
            <p:ph type="title"/>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a:solidFill>
                  <a:schemeClr val="lt1"/>
                </a:solidFill>
                <a:latin typeface="EB Garamond"/>
                <a:ea typeface="EB Garamond"/>
              </a:rPr>
              <a:t>Gestión de Calidad</a:t>
            </a:r>
            <a:endParaRPr lang="fr-FR" sz="4800" b="0" strike="noStrike" spc="-1">
              <a:solidFill>
                <a:schemeClr val="dk1"/>
              </a:solidFill>
              <a:latin typeface="Arial"/>
            </a:endParaRPr>
          </a:p>
        </p:txBody>
      </p:sp>
      <p:sp>
        <p:nvSpPr>
          <p:cNvPr id="156" name="PlaceHolder 3"/>
          <p:cNvSpPr>
            <a:spLocks noGrp="1"/>
          </p:cNvSpPr>
          <p:nvPr>
            <p:ph type="subTitle"/>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57" name="Google Shape;246;p37"/>
          <p:cNvPicPr/>
          <p:nvPr/>
        </p:nvPicPr>
        <p:blipFill>
          <a:blip r:embed="rId2"/>
          <a:srcRect t="25475" b="3278"/>
          <a:stretch/>
        </p:blipFill>
        <p:spPr>
          <a:xfrm>
            <a:off x="0" y="539280"/>
            <a:ext cx="3807000" cy="4064400"/>
          </a:xfrm>
          <a:prstGeom prst="rect">
            <a:avLst/>
          </a:prstGeom>
          <a:ln w="0">
            <a:noFill/>
          </a:ln>
        </p:spPr>
      </p:pic>
      <p:cxnSp>
        <p:nvCxnSpPr>
          <p:cNvPr id="158" name="Google Shape;247;p37"/>
          <p:cNvCxnSpPr/>
          <p:nvPr/>
        </p:nvCxnSpPr>
        <p:spPr>
          <a:xfrm>
            <a:off x="4722840" y="3430080"/>
            <a:ext cx="3672360" cy="360"/>
          </a:xfrm>
          <a:prstGeom prst="straightConnector1">
            <a:avLst/>
          </a:prstGeom>
          <a:ln w="9525">
            <a:solidFill>
              <a:srgbClr val="F0EBE1"/>
            </a:solidFill>
            <a:roun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PlaceHolder 1"/>
          <p:cNvSpPr>
            <a:spLocks noGrp="1"/>
          </p:cNvSpPr>
          <p:nvPr>
            <p:ph/>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Los estándares de publicación garantizan que los artículos cumplan con criterios de rigor académico y ética, promoviendo la credibilidad de la revista.</a:t>
            </a:r>
            <a:endParaRPr lang="fr-FR" sz="2400" b="0" strike="noStrike" spc="-1" dirty="0">
              <a:solidFill>
                <a:srgbClr val="000000"/>
              </a:solidFill>
              <a:latin typeface="Arial"/>
            </a:endParaRPr>
          </a:p>
        </p:txBody>
      </p:sp>
      <p:sp>
        <p:nvSpPr>
          <p:cNvPr id="160" name="PlaceHolder 2"/>
          <p:cNvSpPr>
            <a:spLocks noGrp="1"/>
          </p:cNvSpPr>
          <p:nvPr>
            <p:ph type="title"/>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Estándares de publicación</a:t>
            </a:r>
            <a:endParaRPr lang="fr-FR" sz="3000" b="0" strike="noStrike" spc="-1">
              <a:solidFill>
                <a:schemeClr val="dk1"/>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PlaceHolder 1"/>
          <p:cNvSpPr>
            <a:spLocks noGrp="1"/>
          </p:cNvSpPr>
          <p:nvPr>
            <p:ph/>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Establecer mecanismos de mejora continua permite a las revistas adaptarse a los cambios en el campo científico y mejorar la calidad de sus publicaciones.</a:t>
            </a:r>
            <a:endParaRPr lang="fr-FR" sz="2400" b="0" strike="noStrike" spc="-1" dirty="0">
              <a:solidFill>
                <a:srgbClr val="000000"/>
              </a:solidFill>
              <a:latin typeface="Arial"/>
            </a:endParaRPr>
          </a:p>
        </p:txBody>
      </p:sp>
      <p:sp>
        <p:nvSpPr>
          <p:cNvPr id="162" name="PlaceHolder 2"/>
          <p:cNvSpPr>
            <a:spLocks noGrp="1"/>
          </p:cNvSpPr>
          <p:nvPr>
            <p:ph type="title"/>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Mejora continua</a:t>
            </a:r>
            <a:endParaRPr lang="fr-FR" sz="3000" b="0" strike="noStrike" spc="-1">
              <a:solidFill>
                <a:schemeClr val="dk1"/>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 name="Google Shape;355;p45"/>
          <p:cNvCxnSpPr/>
          <p:nvPr/>
        </p:nvCxnSpPr>
        <p:spPr>
          <a:xfrm flipH="1">
            <a:off x="3746160" y="539280"/>
            <a:ext cx="619560" cy="4076640"/>
          </a:xfrm>
          <a:prstGeom prst="straightConnector1">
            <a:avLst/>
          </a:prstGeom>
          <a:ln w="9525">
            <a:solidFill>
              <a:srgbClr val="F0EBE1"/>
            </a:solidFill>
            <a:round/>
          </a:ln>
        </p:spPr>
      </p:cxnSp>
      <p:sp>
        <p:nvSpPr>
          <p:cNvPr id="164" name="PlaceHolder 1"/>
          <p:cNvSpPr>
            <a:spLocks noGrp="1"/>
          </p:cNvSpPr>
          <p:nvPr>
            <p:ph type="title"/>
          </p:nvPr>
        </p:nvSpPr>
        <p:spPr>
          <a:xfrm>
            <a:off x="4572000" y="2171880"/>
            <a:ext cx="3847680" cy="11998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200" b="0" strike="noStrike" spc="-1">
                <a:solidFill>
                  <a:schemeClr val="lt1"/>
                </a:solidFill>
                <a:latin typeface="EB Garamond"/>
                <a:ea typeface="EB Garamond"/>
              </a:rPr>
              <a:t>Herramientas de evaluación</a:t>
            </a:r>
            <a:endParaRPr lang="fr-FR" sz="3200" b="0" strike="noStrike" spc="-1">
              <a:solidFill>
                <a:schemeClr val="dk1"/>
              </a:solidFill>
              <a:latin typeface="Arial"/>
            </a:endParaRPr>
          </a:p>
        </p:txBody>
      </p:sp>
      <p:sp>
        <p:nvSpPr>
          <p:cNvPr id="165" name="PlaceHolder 2"/>
          <p:cNvSpPr>
            <a:spLocks noGrp="1"/>
          </p:cNvSpPr>
          <p:nvPr>
            <p:ph type="subTitle"/>
          </p:nvPr>
        </p:nvSpPr>
        <p:spPr>
          <a:xfrm>
            <a:off x="4572000" y="3676680"/>
            <a:ext cx="3847680" cy="923400"/>
          </a:xfrm>
          <a:prstGeom prst="rect">
            <a:avLst/>
          </a:prstGeom>
          <a:noFill/>
          <a:ln w="0">
            <a:noFill/>
          </a:ln>
        </p:spPr>
        <p:txBody>
          <a:bodyPr lIns="91440" tIns="91440" rIns="91440" bIns="91440" anchor="t">
            <a:normAutofit fontScale="92500" lnSpcReduction="10000"/>
          </a:bodyPr>
          <a:lstStyle/>
          <a:p>
            <a:pPr indent="0">
              <a:lnSpc>
                <a:spcPct val="100000"/>
              </a:lnSpc>
              <a:buNone/>
              <a:tabLst>
                <a:tab pos="0" algn="l"/>
              </a:tabLst>
            </a:pPr>
            <a:r>
              <a:rPr lang="en" sz="1400" b="0" strike="noStrike" spc="-1">
                <a:solidFill>
                  <a:schemeClr val="lt1"/>
                </a:solidFill>
                <a:latin typeface="Cabin"/>
                <a:ea typeface="Cabin"/>
              </a:rPr>
              <a:t>La implementación de herramientas como métricas de impacto y sistemas de gestión editorial facilita la evaluación del rendimiento y la calidad.</a:t>
            </a:r>
            <a:endParaRPr lang="en-US" sz="1400" b="0" strike="noStrike" spc="-1">
              <a:solidFill>
                <a:srgbClr val="000000"/>
              </a:solidFill>
              <a:latin typeface="OpenSymbol"/>
            </a:endParaRPr>
          </a:p>
        </p:txBody>
      </p:sp>
      <p:pic>
        <p:nvPicPr>
          <p:cNvPr id="166" name="Google Shape;358;p45"/>
          <p:cNvPicPr/>
          <p:nvPr/>
        </p:nvPicPr>
        <p:blipFill>
          <a:blip r:embed="rId2"/>
          <a:srcRect t="210" b="210"/>
          <a:stretch/>
        </p:blipFill>
        <p:spPr>
          <a:xfrm>
            <a:off x="0" y="0"/>
            <a:ext cx="4131720" cy="5143320"/>
          </a:xfrm>
          <a:prstGeom prst="rect">
            <a:avLst/>
          </a:prstGeom>
          <a:ln w="0">
            <a:noFill/>
          </a:ln>
        </p:spPr>
      </p:pic>
      <p:cxnSp>
        <p:nvCxnSpPr>
          <p:cNvPr id="167" name="Google Shape;359;p45"/>
          <p:cNvCxnSpPr/>
          <p:nvPr/>
        </p:nvCxnSpPr>
        <p:spPr>
          <a:xfrm>
            <a:off x="4647960" y="3471480"/>
            <a:ext cx="3705840" cy="360"/>
          </a:xfrm>
          <a:prstGeom prst="straightConnector1">
            <a:avLst/>
          </a:prstGeom>
          <a:ln w="9525">
            <a:solidFill>
              <a:srgbClr val="F0EBE1"/>
            </a:solidFill>
            <a:roun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8" name="Google Shape;242;p37"/>
          <p:cNvCxnSpPr/>
          <p:nvPr/>
        </p:nvCxnSpPr>
        <p:spPr>
          <a:xfrm flipV="1">
            <a:off x="3396240" y="-228960"/>
            <a:ext cx="1463400" cy="5460840"/>
          </a:xfrm>
          <a:prstGeom prst="straightConnector1">
            <a:avLst/>
          </a:prstGeom>
          <a:ln w="9525">
            <a:solidFill>
              <a:srgbClr val="F0EBE1"/>
            </a:solidFill>
            <a:round/>
          </a:ln>
        </p:spPr>
      </p:cxnSp>
      <p:sp>
        <p:nvSpPr>
          <p:cNvPr id="169" name="PlaceHolder 1"/>
          <p:cNvSpPr>
            <a:spLocks noGrp="1"/>
          </p:cNvSpPr>
          <p:nvPr>
            <p:ph type="title"/>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a:solidFill>
                  <a:schemeClr val="lt1"/>
                </a:solidFill>
                <a:latin typeface="EB Garamond"/>
                <a:ea typeface="EB Garamond"/>
              </a:rPr>
              <a:t>Aspectos Financieros</a:t>
            </a:r>
            <a:endParaRPr lang="fr-FR" sz="4800" b="0" strike="noStrike" spc="-1">
              <a:solidFill>
                <a:schemeClr val="dk1"/>
              </a:solidFill>
              <a:latin typeface="Arial"/>
            </a:endParaRPr>
          </a:p>
        </p:txBody>
      </p:sp>
      <p:sp>
        <p:nvSpPr>
          <p:cNvPr id="171" name="PlaceHolder 3"/>
          <p:cNvSpPr>
            <a:spLocks noGrp="1"/>
          </p:cNvSpPr>
          <p:nvPr>
            <p:ph type="subTitle"/>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72" name="Google Shape;246;p37"/>
          <p:cNvPicPr/>
          <p:nvPr/>
        </p:nvPicPr>
        <p:blipFill>
          <a:blip r:embed="rId2"/>
          <a:srcRect t="25475" b="3278"/>
          <a:stretch/>
        </p:blipFill>
        <p:spPr>
          <a:xfrm>
            <a:off x="0" y="539280"/>
            <a:ext cx="3807000" cy="4064400"/>
          </a:xfrm>
          <a:prstGeom prst="rect">
            <a:avLst/>
          </a:prstGeom>
          <a:ln w="0">
            <a:noFill/>
          </a:ln>
        </p:spPr>
      </p:pic>
      <p:cxnSp>
        <p:nvCxnSpPr>
          <p:cNvPr id="173" name="Google Shape;247;p37"/>
          <p:cNvCxnSpPr/>
          <p:nvPr/>
        </p:nvCxnSpPr>
        <p:spPr>
          <a:xfrm>
            <a:off x="4722840" y="3430080"/>
            <a:ext cx="3672360" cy="360"/>
          </a:xfrm>
          <a:prstGeom prst="straightConnector1">
            <a:avLst/>
          </a:prstGeom>
          <a:ln w="9525">
            <a:solidFill>
              <a:srgbClr val="F0EBE1"/>
            </a:solidFill>
            <a:roun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PlaceHolder 1"/>
          <p:cNvSpPr>
            <a:spLocks noGrp="1"/>
          </p:cNvSpPr>
          <p:nvPr>
            <p:ph/>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Existen diversos modelos de suscripción, desde el acceso pago hasta la publicación abierta, que afectan la disponibilidad de contenido.</a:t>
            </a:r>
            <a:endParaRPr lang="fr-FR" sz="2400" b="0" strike="noStrike" spc="-1" dirty="0">
              <a:solidFill>
                <a:srgbClr val="000000"/>
              </a:solidFill>
              <a:latin typeface="Arial"/>
            </a:endParaRPr>
          </a:p>
        </p:txBody>
      </p:sp>
      <p:sp>
        <p:nvSpPr>
          <p:cNvPr id="175" name="PlaceHolder 2"/>
          <p:cNvSpPr>
            <a:spLocks noGrp="1"/>
          </p:cNvSpPr>
          <p:nvPr>
            <p:ph type="title"/>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Modelos de suscripción</a:t>
            </a:r>
            <a:endParaRPr lang="fr-FR" sz="3000" b="0" strike="noStrike" spc="-1">
              <a:solidFill>
                <a:schemeClr val="dk1"/>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PlaceHolder 1"/>
          <p:cNvSpPr>
            <a:spLocks noGrp="1"/>
          </p:cNvSpPr>
          <p:nvPr>
            <p:ph/>
          </p:nvPr>
        </p:nvSpPr>
        <p:spPr>
          <a:xfrm>
            <a:off x="723960" y="1457280"/>
            <a:ext cx="4333680" cy="315252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Los costos de publicación pueden incluir tarifas de edición, revisión, y distribución, que deben ser gestionados para mantener la viabilidad de la revista.</a:t>
            </a:r>
            <a:endParaRPr lang="fr-FR" sz="2400" b="0" strike="noStrike" spc="-1" dirty="0">
              <a:solidFill>
                <a:srgbClr val="000000"/>
              </a:solidFill>
              <a:latin typeface="Arial"/>
            </a:endParaRPr>
          </a:p>
        </p:txBody>
      </p:sp>
      <p:sp>
        <p:nvSpPr>
          <p:cNvPr id="177" name="PlaceHolder 2"/>
          <p:cNvSpPr>
            <a:spLocks noGrp="1"/>
          </p:cNvSpPr>
          <p:nvPr>
            <p:ph type="title"/>
          </p:nvPr>
        </p:nvSpPr>
        <p:spPr>
          <a:xfrm>
            <a:off x="723960" y="638280"/>
            <a:ext cx="4333680" cy="66636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Costos de publicación</a:t>
            </a:r>
            <a:endParaRPr lang="fr-FR" sz="3000" b="0" strike="noStrike" spc="-1">
              <a:solidFill>
                <a:schemeClr val="dk1"/>
              </a:solidFill>
              <a:latin typeface="Arial"/>
            </a:endParaRPr>
          </a:p>
        </p:txBody>
      </p:sp>
      <p:cxnSp>
        <p:nvCxnSpPr>
          <p:cNvPr id="178" name="Google Shape;254;p38"/>
          <p:cNvCxnSpPr/>
          <p:nvPr/>
        </p:nvCxnSpPr>
        <p:spPr>
          <a:xfrm flipV="1">
            <a:off x="5371560" y="-197280"/>
            <a:ext cx="360" cy="4801680"/>
          </a:xfrm>
          <a:prstGeom prst="straightConnector1">
            <a:avLst/>
          </a:prstGeom>
          <a:ln w="9525">
            <a:solidFill>
              <a:srgbClr val="294E4E"/>
            </a:solidFill>
            <a:round/>
          </a:ln>
        </p:spPr>
      </p:cxnSp>
      <p:pic>
        <p:nvPicPr>
          <p:cNvPr id="179" name="Google Shape;255;p38"/>
          <p:cNvPicPr/>
          <p:nvPr/>
        </p:nvPicPr>
        <p:blipFill>
          <a:blip r:embed="rId2"/>
          <a:srcRect l="226" r="217"/>
          <a:stretch/>
        </p:blipFill>
        <p:spPr>
          <a:xfrm>
            <a:off x="5707080" y="539280"/>
            <a:ext cx="3436560" cy="40644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2" name="Google Shape;242;p37"/>
          <p:cNvCxnSpPr/>
          <p:nvPr/>
        </p:nvCxnSpPr>
        <p:spPr>
          <a:xfrm flipV="1">
            <a:off x="3396240" y="-228960"/>
            <a:ext cx="1463400" cy="5460840"/>
          </a:xfrm>
          <a:prstGeom prst="straightConnector1">
            <a:avLst/>
          </a:prstGeom>
          <a:ln w="9525">
            <a:solidFill>
              <a:srgbClr val="F0EBE1"/>
            </a:solidFill>
            <a:round/>
          </a:ln>
        </p:spPr>
      </p:cxnSp>
      <p:sp>
        <p:nvSpPr>
          <p:cNvPr id="183" name="PlaceHolder 1"/>
          <p:cNvSpPr>
            <a:spLocks noGrp="1"/>
          </p:cNvSpPr>
          <p:nvPr>
            <p:ph type="title"/>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a:solidFill>
                  <a:schemeClr val="lt1"/>
                </a:solidFill>
                <a:latin typeface="EB Garamond"/>
                <a:ea typeface="EB Garamond"/>
              </a:rPr>
              <a:t>Tendencias Actuales</a:t>
            </a:r>
            <a:endParaRPr lang="fr-FR" sz="4800" b="0" strike="noStrike" spc="-1">
              <a:solidFill>
                <a:schemeClr val="dk1"/>
              </a:solidFill>
              <a:latin typeface="Arial"/>
            </a:endParaRPr>
          </a:p>
        </p:txBody>
      </p:sp>
      <p:sp>
        <p:nvSpPr>
          <p:cNvPr id="185" name="PlaceHolder 3"/>
          <p:cNvSpPr>
            <a:spLocks noGrp="1"/>
          </p:cNvSpPr>
          <p:nvPr>
            <p:ph type="subTitle"/>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86" name="Google Shape;246;p37"/>
          <p:cNvPicPr/>
          <p:nvPr/>
        </p:nvPicPr>
        <p:blipFill>
          <a:blip r:embed="rId2"/>
          <a:srcRect t="25475" b="3278"/>
          <a:stretch/>
        </p:blipFill>
        <p:spPr>
          <a:xfrm>
            <a:off x="0" y="539280"/>
            <a:ext cx="3807000" cy="4064400"/>
          </a:xfrm>
          <a:prstGeom prst="rect">
            <a:avLst/>
          </a:prstGeom>
          <a:ln w="0">
            <a:noFill/>
          </a:ln>
        </p:spPr>
      </p:pic>
      <p:cxnSp>
        <p:nvCxnSpPr>
          <p:cNvPr id="187" name="Google Shape;247;p37"/>
          <p:cNvCxnSpPr/>
          <p:nvPr/>
        </p:nvCxnSpPr>
        <p:spPr>
          <a:xfrm>
            <a:off x="4722840" y="3430080"/>
            <a:ext cx="3672360" cy="360"/>
          </a:xfrm>
          <a:prstGeom prst="straightConnector1">
            <a:avLst/>
          </a:prstGeom>
          <a:ln w="9525">
            <a:solidFill>
              <a:srgbClr val="F0EBE1"/>
            </a:solidFill>
            <a:roun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8" name="Google Shape;355;p45"/>
          <p:cNvCxnSpPr/>
          <p:nvPr/>
        </p:nvCxnSpPr>
        <p:spPr>
          <a:xfrm flipH="1">
            <a:off x="3746160" y="539280"/>
            <a:ext cx="619560" cy="4076640"/>
          </a:xfrm>
          <a:prstGeom prst="straightConnector1">
            <a:avLst/>
          </a:prstGeom>
          <a:ln w="9525">
            <a:solidFill>
              <a:srgbClr val="F0EBE1"/>
            </a:solidFill>
            <a:round/>
          </a:ln>
        </p:spPr>
      </p:cxnSp>
      <p:sp>
        <p:nvSpPr>
          <p:cNvPr id="189" name="PlaceHolder 1"/>
          <p:cNvSpPr>
            <a:spLocks noGrp="1"/>
          </p:cNvSpPr>
          <p:nvPr>
            <p:ph type="title"/>
          </p:nvPr>
        </p:nvSpPr>
        <p:spPr>
          <a:xfrm>
            <a:off x="4572000" y="2171880"/>
            <a:ext cx="3847680" cy="11998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200" b="0" strike="noStrike" spc="-1">
                <a:solidFill>
                  <a:schemeClr val="lt1"/>
                </a:solidFill>
                <a:latin typeface="EB Garamond"/>
                <a:ea typeface="EB Garamond"/>
              </a:rPr>
              <a:t>Publicación abierta</a:t>
            </a:r>
            <a:endParaRPr lang="fr-FR" sz="3200" b="0" strike="noStrike" spc="-1">
              <a:solidFill>
                <a:schemeClr val="dk1"/>
              </a:solidFill>
              <a:latin typeface="Arial"/>
            </a:endParaRPr>
          </a:p>
        </p:txBody>
      </p:sp>
      <p:sp>
        <p:nvSpPr>
          <p:cNvPr id="190" name="PlaceHolder 2"/>
          <p:cNvSpPr>
            <a:spLocks noGrp="1"/>
          </p:cNvSpPr>
          <p:nvPr>
            <p:ph type="subTitle"/>
          </p:nvPr>
        </p:nvSpPr>
        <p:spPr>
          <a:xfrm>
            <a:off x="4572000" y="3676680"/>
            <a:ext cx="3847680" cy="923400"/>
          </a:xfrm>
          <a:prstGeom prst="rect">
            <a:avLst/>
          </a:prstGeom>
          <a:noFill/>
          <a:ln w="0">
            <a:noFill/>
          </a:ln>
        </p:spPr>
        <p:txBody>
          <a:bodyPr lIns="91440" tIns="91440" rIns="91440" bIns="91440" anchor="t">
            <a:normAutofit fontScale="92500" lnSpcReduction="10000"/>
          </a:bodyPr>
          <a:lstStyle/>
          <a:p>
            <a:pPr indent="0">
              <a:lnSpc>
                <a:spcPct val="100000"/>
              </a:lnSpc>
              <a:buNone/>
              <a:tabLst>
                <a:tab pos="0" algn="l"/>
              </a:tabLst>
            </a:pPr>
            <a:r>
              <a:rPr lang="en" sz="1400" b="0" strike="noStrike" spc="-1">
                <a:solidFill>
                  <a:schemeClr val="lt1"/>
                </a:solidFill>
                <a:latin typeface="Cabin"/>
                <a:ea typeface="Cabin"/>
              </a:rPr>
              <a:t>La tendencia hacia la publicación abierta está cambiando el acceso al conocimiento, permitiendo que investigaciones sean más accesibles.</a:t>
            </a:r>
            <a:endParaRPr lang="en-US" sz="1400" b="0" strike="noStrike" spc="-1">
              <a:solidFill>
                <a:srgbClr val="000000"/>
              </a:solidFill>
              <a:latin typeface="OpenSymbol"/>
            </a:endParaRPr>
          </a:p>
        </p:txBody>
      </p:sp>
      <p:pic>
        <p:nvPicPr>
          <p:cNvPr id="191" name="Google Shape;358;p45"/>
          <p:cNvPicPr/>
          <p:nvPr/>
        </p:nvPicPr>
        <p:blipFill>
          <a:blip r:embed="rId2"/>
          <a:srcRect t="210" b="210"/>
          <a:stretch/>
        </p:blipFill>
        <p:spPr>
          <a:xfrm>
            <a:off x="0" y="0"/>
            <a:ext cx="4131720" cy="5143320"/>
          </a:xfrm>
          <a:prstGeom prst="rect">
            <a:avLst/>
          </a:prstGeom>
          <a:ln w="0">
            <a:noFill/>
          </a:ln>
        </p:spPr>
      </p:pic>
      <p:cxnSp>
        <p:nvCxnSpPr>
          <p:cNvPr id="192" name="Google Shape;359;p45"/>
          <p:cNvCxnSpPr/>
          <p:nvPr/>
        </p:nvCxnSpPr>
        <p:spPr>
          <a:xfrm>
            <a:off x="4647960" y="3471480"/>
            <a:ext cx="3705840" cy="360"/>
          </a:xfrm>
          <a:prstGeom prst="straightConnector1">
            <a:avLst/>
          </a:prstGeom>
          <a:ln w="9525">
            <a:solidFill>
              <a:srgbClr val="F0EBE1"/>
            </a:solidFill>
            <a:roun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PlaceHolder 1"/>
          <p:cNvSpPr>
            <a:spLocks noGrp="1"/>
          </p:cNvSpPr>
          <p:nvPr>
            <p:ph/>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La tecnología está revolucionando el proceso editorial, desde la presentación de manuscritos hasta las plataformas de publicación.</a:t>
            </a:r>
            <a:endParaRPr lang="fr-FR" sz="2400" b="0" strike="noStrike" spc="-1" dirty="0">
              <a:solidFill>
                <a:srgbClr val="000000"/>
              </a:solidFill>
              <a:latin typeface="Arial"/>
            </a:endParaRPr>
          </a:p>
        </p:txBody>
      </p:sp>
      <p:sp>
        <p:nvSpPr>
          <p:cNvPr id="194" name="PlaceHolder 2"/>
          <p:cNvSpPr>
            <a:spLocks noGrp="1"/>
          </p:cNvSpPr>
          <p:nvPr>
            <p:ph type="title"/>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Tecnología en la edición</a:t>
            </a:r>
            <a:endParaRPr lang="fr-FR" sz="3000" b="0" strike="noStrike" spc="-1">
              <a:solidFill>
                <a:schemeClr val="dk1"/>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PlaceHolder 1"/>
          <p:cNvSpPr>
            <a:spLocks noGrp="1"/>
          </p:cNvSpPr>
          <p:nvPr>
            <p:ph/>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Las métricas de impacto son cada vez más utilizadas para evaluar la relevancia y la calidad de artículos y revistas, influyendo en decisiones de publicación.</a:t>
            </a:r>
            <a:endParaRPr lang="fr-FR" sz="2400" b="0" strike="noStrike" spc="-1" dirty="0">
              <a:solidFill>
                <a:srgbClr val="000000"/>
              </a:solidFill>
              <a:latin typeface="Arial"/>
            </a:endParaRPr>
          </a:p>
        </p:txBody>
      </p:sp>
      <p:sp>
        <p:nvSpPr>
          <p:cNvPr id="196" name="PlaceHolder 2"/>
          <p:cNvSpPr>
            <a:spLocks noGrp="1"/>
          </p:cNvSpPr>
          <p:nvPr>
            <p:ph type="title"/>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Impacto de las métricas</a:t>
            </a:r>
            <a:endParaRPr lang="fr-FR" sz="3000" b="0" strike="noStrike" spc="-1">
              <a:solidFill>
                <a:schemeClr val="dk1"/>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714240" y="2076480"/>
            <a:ext cx="3904920" cy="180936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800" b="0" strike="noStrike" spc="-1">
                <a:solidFill>
                  <a:schemeClr val="dk1"/>
                </a:solidFill>
                <a:latin typeface="EB Garamond"/>
                <a:ea typeface="EB Garamond"/>
              </a:rPr>
              <a:t>Selección de Revistas</a:t>
            </a:r>
            <a:endParaRPr lang="fr-FR" sz="3800" b="0" strike="noStrike" spc="-1">
              <a:solidFill>
                <a:schemeClr val="dk1"/>
              </a:solidFill>
              <a:latin typeface="Arial"/>
            </a:endParaRPr>
          </a:p>
        </p:txBody>
      </p:sp>
      <p:sp>
        <p:nvSpPr>
          <p:cNvPr id="116" name="PlaceHolder 2"/>
          <p:cNvSpPr>
            <a:spLocks noGrp="1"/>
          </p:cNvSpPr>
          <p:nvPr>
            <p:ph type="subTitle"/>
          </p:nvPr>
        </p:nvSpPr>
        <p:spPr>
          <a:xfrm>
            <a:off x="714240" y="4124160"/>
            <a:ext cx="3628800" cy="475920"/>
          </a:xfrm>
          <a:prstGeom prst="rect">
            <a:avLst/>
          </a:prstGeom>
          <a:noFill/>
          <a:ln w="0">
            <a:noFill/>
          </a:ln>
        </p:spPr>
        <p:txBody>
          <a:bodyPr lIns="91440" tIns="91440" rIns="91440" bIns="91440" anchor="t">
            <a:normAutofit fontScale="69423" lnSpcReduction="20000"/>
          </a:bodyPr>
          <a:lstStyle/>
          <a:p>
            <a:pPr indent="0">
              <a:lnSpc>
                <a:spcPct val="100000"/>
              </a:lnSpc>
              <a:buNone/>
              <a:tabLst>
                <a:tab pos="0" algn="l"/>
              </a:tabLst>
            </a:pPr>
            <a:r>
              <a:rPr lang="en" sz="1600" b="0" strike="noStrike" spc="-1">
                <a:solidFill>
                  <a:schemeClr val="dk1"/>
                </a:solidFill>
                <a:latin typeface="Cabin"/>
                <a:ea typeface="Cabin"/>
              </a:rPr>
              <a:t>Guía para elegir la revista adecuada para publicar resultados de investigación</a:t>
            </a:r>
            <a:endParaRPr lang="en-US" sz="1600" b="0" strike="noStrike" spc="-1">
              <a:solidFill>
                <a:srgbClr val="000000"/>
              </a:solidFill>
              <a:latin typeface="OpenSymbol"/>
            </a:endParaRPr>
          </a:p>
        </p:txBody>
      </p:sp>
      <p:pic>
        <p:nvPicPr>
          <p:cNvPr id="117" name="Google Shape;208;p34"/>
          <p:cNvPicPr/>
          <p:nvPr/>
        </p:nvPicPr>
        <p:blipFill>
          <a:blip r:embed="rId2"/>
          <a:srcRect l="25818" t="14286" r="28587" b="10473"/>
          <a:stretch/>
        </p:blipFill>
        <p:spPr>
          <a:xfrm>
            <a:off x="5438880" y="539280"/>
            <a:ext cx="3705120" cy="4075920"/>
          </a:xfrm>
          <a:prstGeom prst="rect">
            <a:avLst/>
          </a:prstGeom>
          <a:ln w="0">
            <a:noFill/>
          </a:ln>
        </p:spPr>
      </p:pic>
      <p:cxnSp>
        <p:nvCxnSpPr>
          <p:cNvPr id="118" name="Google Shape;209;p34"/>
          <p:cNvCxnSpPr/>
          <p:nvPr/>
        </p:nvCxnSpPr>
        <p:spPr>
          <a:xfrm>
            <a:off x="789120" y="4055040"/>
            <a:ext cx="3389400" cy="360"/>
          </a:xfrm>
          <a:prstGeom prst="straightConnector1">
            <a:avLst/>
          </a:prstGeom>
          <a:ln w="9525">
            <a:solidFill>
              <a:srgbClr val="294E4E"/>
            </a:solidFill>
            <a:round/>
          </a:ln>
        </p:spPr>
      </p:cxnSp>
      <p:cxnSp>
        <p:nvCxnSpPr>
          <p:cNvPr id="119" name="Google Shape;210;p34"/>
          <p:cNvCxnSpPr/>
          <p:nvPr/>
        </p:nvCxnSpPr>
        <p:spPr>
          <a:xfrm flipH="1">
            <a:off x="4618800" y="539280"/>
            <a:ext cx="619560" cy="4076640"/>
          </a:xfrm>
          <a:prstGeom prst="straightConnector1">
            <a:avLst/>
          </a:prstGeom>
          <a:ln w="9525">
            <a:solidFill>
              <a:srgbClr val="294E4E"/>
            </a:solidFill>
            <a:round/>
          </a:ln>
        </p:spPr>
      </p:cxnSp>
    </p:spTree>
    <p:extLst>
      <p:ext uri="{BB962C8B-B14F-4D97-AF65-F5344CB8AC3E}">
        <p14:creationId xmlns:p14="http://schemas.microsoft.com/office/powerpoint/2010/main" val="345994131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5" name="Google Shape;242;p37"/>
          <p:cNvCxnSpPr/>
          <p:nvPr/>
        </p:nvCxnSpPr>
        <p:spPr>
          <a:xfrm flipV="1">
            <a:off x="3396240" y="-228960"/>
            <a:ext cx="1463400" cy="5460840"/>
          </a:xfrm>
          <a:prstGeom prst="straightConnector1">
            <a:avLst/>
          </a:prstGeom>
          <a:ln w="9525">
            <a:solidFill>
              <a:srgbClr val="F0EBE1"/>
            </a:solidFill>
            <a:round/>
          </a:ln>
        </p:spPr>
      </p:cxnSp>
      <p:sp>
        <p:nvSpPr>
          <p:cNvPr id="126" name="PlaceHolder 1"/>
          <p:cNvSpPr>
            <a:spLocks noGrp="1"/>
          </p:cNvSpPr>
          <p:nvPr>
            <p:ph type="title" idx="4294967295"/>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a:solidFill>
                  <a:schemeClr val="lt1"/>
                </a:solidFill>
                <a:latin typeface="EB Garamond"/>
                <a:ea typeface="EB Garamond"/>
              </a:rPr>
              <a:t>Importancia de la Selección</a:t>
            </a:r>
            <a:endParaRPr lang="fr-FR" sz="4800" b="0" strike="noStrike" spc="-1">
              <a:solidFill>
                <a:schemeClr val="dk1"/>
              </a:solidFill>
              <a:latin typeface="Arial"/>
            </a:endParaRPr>
          </a:p>
        </p:txBody>
      </p:sp>
      <p:sp>
        <p:nvSpPr>
          <p:cNvPr id="128" name="PlaceHolder 3"/>
          <p:cNvSpPr>
            <a:spLocks noGrp="1"/>
          </p:cNvSpPr>
          <p:nvPr>
            <p:ph type="subTitle" idx="4294967295"/>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29" name="Google Shape;246;p37"/>
          <p:cNvPicPr/>
          <p:nvPr/>
        </p:nvPicPr>
        <p:blipFill>
          <a:blip r:embed="rId2"/>
          <a:srcRect t="25475" b="3278"/>
          <a:stretch/>
        </p:blipFill>
        <p:spPr>
          <a:xfrm>
            <a:off x="0" y="539280"/>
            <a:ext cx="3807000" cy="4064400"/>
          </a:xfrm>
          <a:prstGeom prst="rect">
            <a:avLst/>
          </a:prstGeom>
          <a:ln w="0">
            <a:noFill/>
          </a:ln>
        </p:spPr>
      </p:pic>
      <p:cxnSp>
        <p:nvCxnSpPr>
          <p:cNvPr id="130" name="Google Shape;247;p37"/>
          <p:cNvCxnSpPr/>
          <p:nvPr/>
        </p:nvCxnSpPr>
        <p:spPr>
          <a:xfrm>
            <a:off x="4722840" y="3430080"/>
            <a:ext cx="3672360" cy="360"/>
          </a:xfrm>
          <a:prstGeom prst="straightConnector1">
            <a:avLst/>
          </a:prstGeom>
          <a:ln w="9525">
            <a:solidFill>
              <a:srgbClr val="F0EBE1"/>
            </a:solidFill>
            <a:round/>
          </a:ln>
        </p:spPr>
      </p:cxnSp>
    </p:spTree>
    <p:extLst>
      <p:ext uri="{BB962C8B-B14F-4D97-AF65-F5344CB8AC3E}">
        <p14:creationId xmlns:p14="http://schemas.microsoft.com/office/powerpoint/2010/main" val="76961159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La elección de una revista adecuada es crucial para maximizar la visibilidad y el impacto de los resultados de investigación.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Publicar </a:t>
            </a:r>
            <a:r>
              <a:rPr lang="en" sz="2400" b="0" strike="noStrike" spc="-1" dirty="0">
                <a:solidFill>
                  <a:schemeClr val="dk1"/>
                </a:solidFill>
                <a:latin typeface="Cabin"/>
                <a:ea typeface="Cabin"/>
              </a:rPr>
              <a:t>en revistas de alto perfil puede aumentar la difusión del trabajo, atraer la atención de otros investigadores y facilitar colaboraciones futuras.</a:t>
            </a:r>
            <a:endParaRPr lang="fr-FR" sz="2400" b="0" strike="noStrike" spc="-1" dirty="0">
              <a:solidFill>
                <a:srgbClr val="000000"/>
              </a:solidFill>
              <a:latin typeface="Arial"/>
            </a:endParaRPr>
          </a:p>
        </p:txBody>
      </p:sp>
      <p:sp>
        <p:nvSpPr>
          <p:cNvPr id="132"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Impacto en la visibilidad de la investigación</a:t>
            </a:r>
            <a:endParaRPr lang="fr-FR" sz="3000" b="0" strike="noStrike" spc="-1">
              <a:solidFill>
                <a:schemeClr val="dk1"/>
              </a:solidFill>
              <a:latin typeface="Arial"/>
            </a:endParaRPr>
          </a:p>
        </p:txBody>
      </p:sp>
    </p:spTree>
    <p:extLst>
      <p:ext uri="{BB962C8B-B14F-4D97-AF65-F5344CB8AC3E}">
        <p14:creationId xmlns:p14="http://schemas.microsoft.com/office/powerpoint/2010/main" val="12933817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La selección de una revista también afecta la calidad del proceso de revisión por pares.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Revistas </a:t>
            </a:r>
            <a:r>
              <a:rPr lang="en" sz="2400" b="0" strike="noStrike" spc="-1" dirty="0">
                <a:solidFill>
                  <a:schemeClr val="dk1"/>
                </a:solidFill>
                <a:latin typeface="Cabin"/>
                <a:ea typeface="Cabin"/>
              </a:rPr>
              <a:t>con estándares rigurosos contribuyen a mejorar la calidad general del trabajo publicado y a validar la investigación realizada.</a:t>
            </a:r>
            <a:endParaRPr lang="fr-FR" sz="2400" b="0" strike="noStrike" spc="-1" dirty="0">
              <a:solidFill>
                <a:srgbClr val="000000"/>
              </a:solidFill>
              <a:latin typeface="Arial"/>
            </a:endParaRPr>
          </a:p>
        </p:txBody>
      </p:sp>
      <p:sp>
        <p:nvSpPr>
          <p:cNvPr id="134"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Calidad del proceso de revisión por pares</a:t>
            </a:r>
            <a:endParaRPr lang="fr-FR" sz="3000" b="0" strike="noStrike" spc="-1">
              <a:solidFill>
                <a:schemeClr val="dk1"/>
              </a:solidFill>
              <a:latin typeface="Arial"/>
            </a:endParaRPr>
          </a:p>
        </p:txBody>
      </p:sp>
    </p:spTree>
    <p:extLst>
      <p:ext uri="{BB962C8B-B14F-4D97-AF65-F5344CB8AC3E}">
        <p14:creationId xmlns:p14="http://schemas.microsoft.com/office/powerpoint/2010/main" val="1559162"/>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5" name="Google Shape;355;p45"/>
          <p:cNvCxnSpPr/>
          <p:nvPr/>
        </p:nvCxnSpPr>
        <p:spPr>
          <a:xfrm flipH="1">
            <a:off x="3746160" y="539280"/>
            <a:ext cx="619560" cy="4076640"/>
          </a:xfrm>
          <a:prstGeom prst="straightConnector1">
            <a:avLst/>
          </a:prstGeom>
          <a:ln w="9525">
            <a:solidFill>
              <a:srgbClr val="F0EBE1"/>
            </a:solidFill>
            <a:round/>
          </a:ln>
        </p:spPr>
      </p:cxnSp>
      <p:sp>
        <p:nvSpPr>
          <p:cNvPr id="136" name="PlaceHolder 1"/>
          <p:cNvSpPr>
            <a:spLocks noGrp="1"/>
          </p:cNvSpPr>
          <p:nvPr>
            <p:ph type="title" idx="4294967295"/>
          </p:nvPr>
        </p:nvSpPr>
        <p:spPr>
          <a:xfrm>
            <a:off x="4572000" y="2171880"/>
            <a:ext cx="3847680" cy="11998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200" b="0" strike="noStrike" spc="-1">
                <a:solidFill>
                  <a:schemeClr val="lt1"/>
                </a:solidFill>
                <a:latin typeface="EB Garamond"/>
                <a:ea typeface="EB Garamond"/>
              </a:rPr>
              <a:t>Reputación de la revista en el campo</a:t>
            </a:r>
            <a:endParaRPr lang="fr-FR" sz="3200" b="0" strike="noStrike" spc="-1">
              <a:solidFill>
                <a:schemeClr val="dk1"/>
              </a:solidFill>
              <a:latin typeface="Arial"/>
            </a:endParaRPr>
          </a:p>
        </p:txBody>
      </p:sp>
      <p:sp>
        <p:nvSpPr>
          <p:cNvPr id="137" name="PlaceHolder 2"/>
          <p:cNvSpPr>
            <a:spLocks noGrp="1"/>
          </p:cNvSpPr>
          <p:nvPr>
            <p:ph type="subTitle" idx="4294967295"/>
          </p:nvPr>
        </p:nvSpPr>
        <p:spPr>
          <a:xfrm>
            <a:off x="4572000" y="3676680"/>
            <a:ext cx="3847680" cy="923400"/>
          </a:xfrm>
          <a:prstGeom prst="rect">
            <a:avLst/>
          </a:prstGeom>
          <a:noFill/>
          <a:ln w="0">
            <a:noFill/>
          </a:ln>
        </p:spPr>
        <p:txBody>
          <a:bodyPr lIns="91440" tIns="91440" rIns="91440" bIns="91440" anchor="t">
            <a:normAutofit fontScale="87123" lnSpcReduction="20000"/>
          </a:bodyPr>
          <a:lstStyle/>
          <a:p>
            <a:pPr indent="0">
              <a:lnSpc>
                <a:spcPct val="100000"/>
              </a:lnSpc>
              <a:buNone/>
              <a:tabLst>
                <a:tab pos="0" algn="l"/>
              </a:tabLst>
            </a:pPr>
            <a:r>
              <a:rPr lang="en" sz="1400" b="0" strike="noStrike" spc="-1">
                <a:solidFill>
                  <a:schemeClr val="lt1"/>
                </a:solidFill>
                <a:latin typeface="Cabin"/>
                <a:ea typeface="Cabin"/>
              </a:rPr>
              <a:t>Elegir una revista con buena reputación en un campo específico garantiza que la investigación sea leída por colegas relevantes. La prestigiosidad de la revista puede influir en la percepción del trabajo y en su citación futura.</a:t>
            </a:r>
            <a:endParaRPr lang="en-US" sz="1400" b="0" strike="noStrike" spc="-1">
              <a:solidFill>
                <a:srgbClr val="000000"/>
              </a:solidFill>
              <a:latin typeface="OpenSymbol"/>
            </a:endParaRPr>
          </a:p>
        </p:txBody>
      </p:sp>
      <p:pic>
        <p:nvPicPr>
          <p:cNvPr id="138" name="Google Shape;358;p45"/>
          <p:cNvPicPr/>
          <p:nvPr/>
        </p:nvPicPr>
        <p:blipFill>
          <a:blip r:embed="rId2"/>
          <a:srcRect t="210" b="210"/>
          <a:stretch/>
        </p:blipFill>
        <p:spPr>
          <a:xfrm>
            <a:off x="0" y="0"/>
            <a:ext cx="4131720" cy="5143320"/>
          </a:xfrm>
          <a:prstGeom prst="rect">
            <a:avLst/>
          </a:prstGeom>
          <a:ln w="0">
            <a:noFill/>
          </a:ln>
        </p:spPr>
      </p:pic>
      <p:cxnSp>
        <p:nvCxnSpPr>
          <p:cNvPr id="139" name="Google Shape;359;p45"/>
          <p:cNvCxnSpPr/>
          <p:nvPr/>
        </p:nvCxnSpPr>
        <p:spPr>
          <a:xfrm>
            <a:off x="4647960" y="3471480"/>
            <a:ext cx="3705840" cy="360"/>
          </a:xfrm>
          <a:prstGeom prst="straightConnector1">
            <a:avLst/>
          </a:prstGeom>
          <a:ln w="9525">
            <a:solidFill>
              <a:srgbClr val="F0EBE1"/>
            </a:solidFill>
            <a:round/>
          </a:ln>
        </p:spPr>
      </p:cxnSp>
    </p:spTree>
    <p:extLst>
      <p:ext uri="{BB962C8B-B14F-4D97-AF65-F5344CB8AC3E}">
        <p14:creationId xmlns:p14="http://schemas.microsoft.com/office/powerpoint/2010/main" val="2179422506"/>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0" name="Google Shape;242;p37"/>
          <p:cNvCxnSpPr/>
          <p:nvPr/>
        </p:nvCxnSpPr>
        <p:spPr>
          <a:xfrm flipV="1">
            <a:off x="3396240" y="-228960"/>
            <a:ext cx="1463400" cy="5460840"/>
          </a:xfrm>
          <a:prstGeom prst="straightConnector1">
            <a:avLst/>
          </a:prstGeom>
          <a:ln w="9525">
            <a:solidFill>
              <a:srgbClr val="F0EBE1"/>
            </a:solidFill>
            <a:round/>
          </a:ln>
        </p:spPr>
      </p:cxnSp>
      <p:sp>
        <p:nvSpPr>
          <p:cNvPr id="141" name="PlaceHolder 1"/>
          <p:cNvSpPr>
            <a:spLocks noGrp="1"/>
          </p:cNvSpPr>
          <p:nvPr>
            <p:ph type="title" idx="4294967295"/>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dirty="0">
                <a:solidFill>
                  <a:schemeClr val="lt1"/>
                </a:solidFill>
                <a:latin typeface="EB Garamond"/>
                <a:ea typeface="EB Garamond"/>
              </a:rPr>
              <a:t>Criterios de Evaluación</a:t>
            </a:r>
            <a:endParaRPr lang="fr-FR" sz="4800" b="0" strike="noStrike" spc="-1" dirty="0">
              <a:solidFill>
                <a:schemeClr val="dk1"/>
              </a:solidFill>
              <a:latin typeface="Arial"/>
            </a:endParaRPr>
          </a:p>
        </p:txBody>
      </p:sp>
      <p:sp>
        <p:nvSpPr>
          <p:cNvPr id="143" name="PlaceHolder 3"/>
          <p:cNvSpPr>
            <a:spLocks noGrp="1"/>
          </p:cNvSpPr>
          <p:nvPr>
            <p:ph type="subTitle" idx="4294967295"/>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44" name="Google Shape;246;p37"/>
          <p:cNvPicPr/>
          <p:nvPr/>
        </p:nvPicPr>
        <p:blipFill>
          <a:blip r:embed="rId2"/>
          <a:srcRect t="25475" b="3278"/>
          <a:stretch/>
        </p:blipFill>
        <p:spPr>
          <a:xfrm>
            <a:off x="0" y="539280"/>
            <a:ext cx="3807000" cy="4064400"/>
          </a:xfrm>
          <a:prstGeom prst="rect">
            <a:avLst/>
          </a:prstGeom>
          <a:ln w="0">
            <a:noFill/>
          </a:ln>
        </p:spPr>
      </p:pic>
      <p:cxnSp>
        <p:nvCxnSpPr>
          <p:cNvPr id="145" name="Google Shape;247;p37"/>
          <p:cNvCxnSpPr/>
          <p:nvPr/>
        </p:nvCxnSpPr>
        <p:spPr>
          <a:xfrm>
            <a:off x="4722840" y="3430080"/>
            <a:ext cx="3672360" cy="360"/>
          </a:xfrm>
          <a:prstGeom prst="straightConnector1">
            <a:avLst/>
          </a:prstGeom>
          <a:ln w="9525">
            <a:solidFill>
              <a:srgbClr val="F0EBE1"/>
            </a:solidFill>
            <a:round/>
          </a:ln>
        </p:spPr>
      </p:cxnSp>
    </p:spTree>
    <p:extLst>
      <p:ext uri="{BB962C8B-B14F-4D97-AF65-F5344CB8AC3E}">
        <p14:creationId xmlns:p14="http://schemas.microsoft.com/office/powerpoint/2010/main" val="318608602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PlaceHolder 1"/>
          <p:cNvSpPr>
            <a:spLocks noGrp="1"/>
          </p:cNvSpPr>
          <p:nvPr>
            <p:ph idx="4294967295"/>
          </p:nvPr>
        </p:nvSpPr>
        <p:spPr>
          <a:xfrm>
            <a:off x="723960" y="1457280"/>
            <a:ext cx="4333680" cy="315252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Es importante seleccionar una revista que se alinee con el ámbito y los objetivos de la investigación.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Esto </a:t>
            </a:r>
            <a:r>
              <a:rPr lang="en" sz="2400" b="0" strike="noStrike" spc="-1" dirty="0">
                <a:solidFill>
                  <a:schemeClr val="dk1"/>
                </a:solidFill>
                <a:latin typeface="Cabin"/>
                <a:ea typeface="Cabin"/>
              </a:rPr>
              <a:t>asegura que el público objetivo esté interesado en el contenido y, por tanto, se logre una mayor resonancia con la audiencia.</a:t>
            </a:r>
            <a:endParaRPr lang="fr-FR" sz="2400" b="0" strike="noStrike" spc="-1" dirty="0">
              <a:solidFill>
                <a:srgbClr val="000000"/>
              </a:solidFill>
              <a:latin typeface="Arial"/>
            </a:endParaRPr>
          </a:p>
        </p:txBody>
      </p:sp>
      <p:sp>
        <p:nvSpPr>
          <p:cNvPr id="147" name="PlaceHolder 2"/>
          <p:cNvSpPr>
            <a:spLocks noGrp="1"/>
          </p:cNvSpPr>
          <p:nvPr>
            <p:ph type="title" idx="4294967295"/>
          </p:nvPr>
        </p:nvSpPr>
        <p:spPr>
          <a:xfrm>
            <a:off x="723960" y="638280"/>
            <a:ext cx="4333680" cy="66636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3000" b="0" strike="noStrike" spc="-1">
                <a:solidFill>
                  <a:schemeClr val="dk1"/>
                </a:solidFill>
                <a:latin typeface="EB Garamond"/>
                <a:ea typeface="EB Garamond"/>
              </a:rPr>
              <a:t>Ámbito y objetivos de la revista</a:t>
            </a:r>
            <a:endParaRPr lang="fr-FR" sz="3000" b="0" strike="noStrike" spc="-1">
              <a:solidFill>
                <a:schemeClr val="dk1"/>
              </a:solidFill>
              <a:latin typeface="Arial"/>
            </a:endParaRPr>
          </a:p>
        </p:txBody>
      </p:sp>
      <p:cxnSp>
        <p:nvCxnSpPr>
          <p:cNvPr id="148" name="Google Shape;254;p38"/>
          <p:cNvCxnSpPr/>
          <p:nvPr/>
        </p:nvCxnSpPr>
        <p:spPr>
          <a:xfrm flipV="1">
            <a:off x="5371560" y="-197280"/>
            <a:ext cx="360" cy="4801680"/>
          </a:xfrm>
          <a:prstGeom prst="straightConnector1">
            <a:avLst/>
          </a:prstGeom>
          <a:ln w="9525">
            <a:solidFill>
              <a:srgbClr val="294E4E"/>
            </a:solidFill>
            <a:round/>
          </a:ln>
        </p:spPr>
      </p:cxnSp>
      <p:pic>
        <p:nvPicPr>
          <p:cNvPr id="149" name="Google Shape;255;p38"/>
          <p:cNvPicPr/>
          <p:nvPr/>
        </p:nvPicPr>
        <p:blipFill>
          <a:blip r:embed="rId2"/>
          <a:srcRect l="226" r="217"/>
          <a:stretch/>
        </p:blipFill>
        <p:spPr>
          <a:xfrm>
            <a:off x="5707080" y="539280"/>
            <a:ext cx="3436560" cy="4064400"/>
          </a:xfrm>
          <a:prstGeom prst="rect">
            <a:avLst/>
          </a:prstGeom>
          <a:ln w="0">
            <a:noFill/>
          </a:ln>
        </p:spPr>
      </p:pic>
    </p:spTree>
    <p:extLst>
      <p:ext uri="{BB962C8B-B14F-4D97-AF65-F5344CB8AC3E}">
        <p14:creationId xmlns:p14="http://schemas.microsoft.com/office/powerpoint/2010/main" val="143259164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Conocer la tasa de aceptación y el tiempo estimado de publicación de una revista puede ayudar en la planificación de proyectos de investigación y en la gestión del tiempo.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Revistas </a:t>
            </a:r>
            <a:r>
              <a:rPr lang="en" sz="2400" b="0" strike="noStrike" spc="-1" dirty="0">
                <a:solidFill>
                  <a:schemeClr val="dk1"/>
                </a:solidFill>
                <a:latin typeface="Cabin"/>
                <a:ea typeface="Cabin"/>
              </a:rPr>
              <a:t>con tasas de aceptación más altas pueden ofrecer un camino más rápido hacia la publicación.</a:t>
            </a:r>
            <a:endParaRPr lang="fr-FR" sz="2400" b="0" strike="noStrike" spc="-1" dirty="0">
              <a:solidFill>
                <a:srgbClr val="000000"/>
              </a:solidFill>
              <a:latin typeface="Arial"/>
            </a:endParaRPr>
          </a:p>
        </p:txBody>
      </p:sp>
      <p:sp>
        <p:nvSpPr>
          <p:cNvPr id="151"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Tasa de aceptación y tiempo de publicación</a:t>
            </a:r>
            <a:endParaRPr lang="fr-FR" sz="3000" b="0" strike="noStrike" spc="-1">
              <a:solidFill>
                <a:schemeClr val="dk1"/>
              </a:solidFill>
              <a:latin typeface="Arial"/>
            </a:endParaRPr>
          </a:p>
        </p:txBody>
      </p:sp>
    </p:spTree>
    <p:extLst>
      <p:ext uri="{BB962C8B-B14F-4D97-AF65-F5344CB8AC3E}">
        <p14:creationId xmlns:p14="http://schemas.microsoft.com/office/powerpoint/2010/main" val="295527951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PlaceHolder 1"/>
          <p:cNvSpPr>
            <a:spLocks noGrp="1"/>
          </p:cNvSpPr>
          <p:nvPr>
            <p:ph idx="4294967295"/>
          </p:nvPr>
        </p:nvSpPr>
        <p:spPr>
          <a:xfrm>
            <a:off x="583096" y="1136134"/>
            <a:ext cx="8004312"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El acceso abierto permite que los artículos sean accesibles para cualquier persona sin costo, lo que aumenta la difusión y el impacto de la investigación.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Sin </a:t>
            </a:r>
            <a:r>
              <a:rPr lang="en" sz="2400" b="0" strike="noStrike" spc="-1" dirty="0">
                <a:solidFill>
                  <a:schemeClr val="dk1"/>
                </a:solidFill>
                <a:latin typeface="Cabin"/>
                <a:ea typeface="Cabin"/>
              </a:rPr>
              <a:t>embargo, las revistas de suscripción tienden a tener una audiencia establecida, lo que puede mejorar la visibilidad entre investigadores que ya están familiarizados con el contenido.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Es </a:t>
            </a:r>
            <a:r>
              <a:rPr lang="en" sz="2400" b="0" strike="noStrike" spc="-1" dirty="0">
                <a:solidFill>
                  <a:schemeClr val="dk1"/>
                </a:solidFill>
                <a:latin typeface="Cabin"/>
                <a:ea typeface="Cabin"/>
              </a:rPr>
              <a:t>importante evaluar cuál modelo se alinea mejor con los objetivos de impacto de la investigación.</a:t>
            </a:r>
            <a:endParaRPr lang="fr-FR" sz="2400" b="0" strike="noStrike" spc="-1" dirty="0">
              <a:solidFill>
                <a:srgbClr val="000000"/>
              </a:solidFill>
              <a:latin typeface="Arial"/>
            </a:endParaRPr>
          </a:p>
        </p:txBody>
      </p:sp>
      <p:sp>
        <p:nvSpPr>
          <p:cNvPr id="153" name="PlaceHolder 2"/>
          <p:cNvSpPr>
            <a:spLocks noGrp="1"/>
          </p:cNvSpPr>
          <p:nvPr>
            <p:ph type="title" idx="4294967295"/>
          </p:nvPr>
        </p:nvSpPr>
        <p:spPr>
          <a:xfrm>
            <a:off x="723960" y="2854"/>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dirty="0">
                <a:solidFill>
                  <a:schemeClr val="dk1"/>
                </a:solidFill>
                <a:latin typeface="EB Garamond"/>
                <a:ea typeface="EB Garamond"/>
              </a:rPr>
              <a:t>Acceso abierto vs. suscripción</a:t>
            </a:r>
            <a:endParaRPr lang="fr-FR" sz="3000" b="0" strike="noStrike" spc="-1" dirty="0">
              <a:solidFill>
                <a:schemeClr val="dk1"/>
              </a:solidFill>
              <a:latin typeface="Arial"/>
            </a:endParaRPr>
          </a:p>
        </p:txBody>
      </p:sp>
    </p:spTree>
    <p:extLst>
      <p:ext uri="{BB962C8B-B14F-4D97-AF65-F5344CB8AC3E}">
        <p14:creationId xmlns:p14="http://schemas.microsoft.com/office/powerpoint/2010/main" val="2053278662"/>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4" name="Google Shape;242;p37"/>
          <p:cNvCxnSpPr/>
          <p:nvPr/>
        </p:nvCxnSpPr>
        <p:spPr>
          <a:xfrm flipV="1">
            <a:off x="3396240" y="-228960"/>
            <a:ext cx="1463400" cy="5460840"/>
          </a:xfrm>
          <a:prstGeom prst="straightConnector1">
            <a:avLst/>
          </a:prstGeom>
          <a:ln w="9525">
            <a:solidFill>
              <a:srgbClr val="F0EBE1"/>
            </a:solidFill>
            <a:round/>
          </a:ln>
        </p:spPr>
      </p:cxnSp>
      <p:sp>
        <p:nvSpPr>
          <p:cNvPr id="155" name="PlaceHolder 1"/>
          <p:cNvSpPr>
            <a:spLocks noGrp="1"/>
          </p:cNvSpPr>
          <p:nvPr>
            <p:ph type="title" idx="4294967295"/>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a:solidFill>
                  <a:schemeClr val="lt1"/>
                </a:solidFill>
                <a:latin typeface="EB Garamond"/>
                <a:ea typeface="EB Garamond"/>
              </a:rPr>
              <a:t>Proceso de Envío</a:t>
            </a:r>
            <a:endParaRPr lang="fr-FR" sz="4800" b="0" strike="noStrike" spc="-1">
              <a:solidFill>
                <a:schemeClr val="dk1"/>
              </a:solidFill>
              <a:latin typeface="Arial"/>
            </a:endParaRPr>
          </a:p>
        </p:txBody>
      </p:sp>
      <p:sp>
        <p:nvSpPr>
          <p:cNvPr id="157" name="PlaceHolder 3"/>
          <p:cNvSpPr>
            <a:spLocks noGrp="1"/>
          </p:cNvSpPr>
          <p:nvPr>
            <p:ph type="subTitle" idx="4294967295"/>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58" name="Google Shape;246;p37"/>
          <p:cNvPicPr/>
          <p:nvPr/>
        </p:nvPicPr>
        <p:blipFill>
          <a:blip r:embed="rId2"/>
          <a:srcRect t="25475" b="3278"/>
          <a:stretch/>
        </p:blipFill>
        <p:spPr>
          <a:xfrm>
            <a:off x="0" y="539280"/>
            <a:ext cx="3807000" cy="4064400"/>
          </a:xfrm>
          <a:prstGeom prst="rect">
            <a:avLst/>
          </a:prstGeom>
          <a:ln w="0">
            <a:noFill/>
          </a:ln>
        </p:spPr>
      </p:pic>
      <p:cxnSp>
        <p:nvCxnSpPr>
          <p:cNvPr id="159" name="Google Shape;247;p37"/>
          <p:cNvCxnSpPr/>
          <p:nvPr/>
        </p:nvCxnSpPr>
        <p:spPr>
          <a:xfrm>
            <a:off x="4722840" y="3430080"/>
            <a:ext cx="3672360" cy="360"/>
          </a:xfrm>
          <a:prstGeom prst="straightConnector1">
            <a:avLst/>
          </a:prstGeom>
          <a:ln w="9525">
            <a:solidFill>
              <a:srgbClr val="F0EBE1"/>
            </a:solidFill>
            <a:round/>
          </a:ln>
        </p:spPr>
      </p:cxnSp>
    </p:spTree>
    <p:extLst>
      <p:ext uri="{BB962C8B-B14F-4D97-AF65-F5344CB8AC3E}">
        <p14:creationId xmlns:p14="http://schemas.microsoft.com/office/powerpoint/2010/main" val="170966112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PlaceHolder 1"/>
          <p:cNvSpPr>
            <a:spLocks noGrp="1"/>
          </p:cNvSpPr>
          <p:nvPr>
            <p:ph idx="4294967295"/>
          </p:nvPr>
        </p:nvSpPr>
        <p:spPr>
          <a:xfrm>
            <a:off x="723960" y="2037062"/>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La preparación del manuscrito es un paso crítico que implica estructurar el documento según las normas de la revista.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Esto </a:t>
            </a:r>
            <a:r>
              <a:rPr lang="en" sz="2400" b="0" strike="noStrike" spc="-1" dirty="0">
                <a:solidFill>
                  <a:schemeClr val="dk1"/>
                </a:solidFill>
                <a:latin typeface="Cabin"/>
                <a:ea typeface="Cabin"/>
              </a:rPr>
              <a:t>incluye el formato, el estilo de citación y la inclusión de figuras y tablas adecuadas.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Un </a:t>
            </a:r>
            <a:r>
              <a:rPr lang="en" sz="2400" b="0" strike="noStrike" spc="-1" dirty="0">
                <a:solidFill>
                  <a:schemeClr val="dk1"/>
                </a:solidFill>
                <a:latin typeface="Cabin"/>
                <a:ea typeface="Cabin"/>
              </a:rPr>
              <a:t>manuscrito bien presentado tiene más posibilidades de ser aceptado.</a:t>
            </a:r>
            <a:endParaRPr lang="fr-FR" sz="2400" b="0" strike="noStrike" spc="-1" dirty="0">
              <a:solidFill>
                <a:srgbClr val="000000"/>
              </a:solidFill>
              <a:latin typeface="Arial"/>
            </a:endParaRPr>
          </a:p>
        </p:txBody>
      </p:sp>
      <p:sp>
        <p:nvSpPr>
          <p:cNvPr id="161"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Preparación del manuscrito</a:t>
            </a:r>
            <a:endParaRPr lang="fr-FR" sz="3000" b="0" strike="noStrike" spc="-1">
              <a:solidFill>
                <a:schemeClr val="dk1"/>
              </a:solidFill>
              <a:latin typeface="Arial"/>
            </a:endParaRPr>
          </a:p>
        </p:txBody>
      </p:sp>
    </p:spTree>
    <p:extLst>
      <p:ext uri="{BB962C8B-B14F-4D97-AF65-F5344CB8AC3E}">
        <p14:creationId xmlns:p14="http://schemas.microsoft.com/office/powerpoint/2010/main" val="7134617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2" name="Google Shape;355;p45"/>
          <p:cNvCxnSpPr/>
          <p:nvPr/>
        </p:nvCxnSpPr>
        <p:spPr>
          <a:xfrm flipH="1">
            <a:off x="3746160" y="539280"/>
            <a:ext cx="619560" cy="4076640"/>
          </a:xfrm>
          <a:prstGeom prst="straightConnector1">
            <a:avLst/>
          </a:prstGeom>
          <a:ln w="9525">
            <a:solidFill>
              <a:srgbClr val="F0EBE1"/>
            </a:solidFill>
            <a:round/>
          </a:ln>
        </p:spPr>
      </p:cxnSp>
      <p:sp>
        <p:nvSpPr>
          <p:cNvPr id="163" name="PlaceHolder 1"/>
          <p:cNvSpPr>
            <a:spLocks noGrp="1"/>
          </p:cNvSpPr>
          <p:nvPr>
            <p:ph type="title" idx="4294967295"/>
          </p:nvPr>
        </p:nvSpPr>
        <p:spPr>
          <a:xfrm>
            <a:off x="4572000" y="2171880"/>
            <a:ext cx="3847680" cy="119988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3200" b="0" strike="noStrike" spc="-1">
                <a:solidFill>
                  <a:schemeClr val="lt1"/>
                </a:solidFill>
                <a:latin typeface="EB Garamond"/>
                <a:ea typeface="EB Garamond"/>
              </a:rPr>
              <a:t>Cumplimiento de las normas de presentación</a:t>
            </a:r>
            <a:endParaRPr lang="fr-FR" sz="3200" b="0" strike="noStrike" spc="-1">
              <a:solidFill>
                <a:schemeClr val="dk1"/>
              </a:solidFill>
              <a:latin typeface="Arial"/>
            </a:endParaRPr>
          </a:p>
        </p:txBody>
      </p:sp>
      <p:sp>
        <p:nvSpPr>
          <p:cNvPr id="164" name="PlaceHolder 2"/>
          <p:cNvSpPr>
            <a:spLocks noGrp="1"/>
          </p:cNvSpPr>
          <p:nvPr>
            <p:ph type="subTitle" idx="4294967295"/>
          </p:nvPr>
        </p:nvSpPr>
        <p:spPr>
          <a:xfrm>
            <a:off x="4572000" y="3676680"/>
            <a:ext cx="3847680" cy="923400"/>
          </a:xfrm>
          <a:prstGeom prst="rect">
            <a:avLst/>
          </a:prstGeom>
          <a:noFill/>
          <a:ln w="0">
            <a:noFill/>
          </a:ln>
        </p:spPr>
        <p:txBody>
          <a:bodyPr lIns="91440" tIns="91440" rIns="91440" bIns="91440" anchor="t">
            <a:normAutofit fontScale="73196" lnSpcReduction="20000"/>
          </a:bodyPr>
          <a:lstStyle/>
          <a:p>
            <a:pPr indent="0">
              <a:lnSpc>
                <a:spcPct val="100000"/>
              </a:lnSpc>
              <a:buNone/>
              <a:tabLst>
                <a:tab pos="0" algn="l"/>
              </a:tabLst>
            </a:pPr>
            <a:r>
              <a:rPr lang="en" sz="1400" b="0" strike="noStrike" spc="-1">
                <a:solidFill>
                  <a:schemeClr val="lt1"/>
                </a:solidFill>
                <a:latin typeface="Cabin"/>
                <a:ea typeface="Cabin"/>
              </a:rPr>
              <a:t>Cada revista tiene directrices específicas que los autores deben seguir para la presentación de artículos. Esto abarca desde la longitud del manuscrito hasta el estilo requerido para las referencias. Ignorar estas normativas puede resultar en un rechazo inmediato del trabajo.</a:t>
            </a:r>
            <a:endParaRPr lang="en-US" sz="1400" b="0" strike="noStrike" spc="-1">
              <a:solidFill>
                <a:srgbClr val="000000"/>
              </a:solidFill>
              <a:latin typeface="OpenSymbol"/>
            </a:endParaRPr>
          </a:p>
        </p:txBody>
      </p:sp>
      <p:pic>
        <p:nvPicPr>
          <p:cNvPr id="165" name="Google Shape;358;p45"/>
          <p:cNvPicPr/>
          <p:nvPr/>
        </p:nvPicPr>
        <p:blipFill>
          <a:blip r:embed="rId2"/>
          <a:srcRect t="210" b="210"/>
          <a:stretch/>
        </p:blipFill>
        <p:spPr>
          <a:xfrm>
            <a:off x="0" y="0"/>
            <a:ext cx="4131720" cy="5143320"/>
          </a:xfrm>
          <a:prstGeom prst="rect">
            <a:avLst/>
          </a:prstGeom>
          <a:ln w="0">
            <a:noFill/>
          </a:ln>
        </p:spPr>
      </p:pic>
      <p:cxnSp>
        <p:nvCxnSpPr>
          <p:cNvPr id="166" name="Google Shape;359;p45"/>
          <p:cNvCxnSpPr/>
          <p:nvPr/>
        </p:nvCxnSpPr>
        <p:spPr>
          <a:xfrm>
            <a:off x="4647960" y="3471480"/>
            <a:ext cx="3705840" cy="360"/>
          </a:xfrm>
          <a:prstGeom prst="straightConnector1">
            <a:avLst/>
          </a:prstGeom>
          <a:ln w="9525">
            <a:solidFill>
              <a:srgbClr val="F0EBE1"/>
            </a:solidFill>
            <a:round/>
          </a:ln>
        </p:spPr>
      </p:cxnSp>
    </p:spTree>
    <p:extLst>
      <p:ext uri="{BB962C8B-B14F-4D97-AF65-F5344CB8AC3E}">
        <p14:creationId xmlns:p14="http://schemas.microsoft.com/office/powerpoint/2010/main" val="13352855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Las herramientas de gestión de referencias ayudan a los investigadores a organizar y dar formato a sus citas de manera eficiente.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Estas </a:t>
            </a:r>
            <a:r>
              <a:rPr lang="en" sz="2400" b="0" strike="noStrike" spc="-1" dirty="0">
                <a:solidFill>
                  <a:schemeClr val="dk1"/>
                </a:solidFill>
                <a:latin typeface="Cabin"/>
                <a:ea typeface="Cabin"/>
              </a:rPr>
              <a:t>herramientas pueden ahorrarle tiempo a los autores y garantizar la precisión en la presentación de las referencias bibliográficas, un elemento crucial para la credibilidad de la investigación.</a:t>
            </a:r>
            <a:endParaRPr lang="fr-FR" sz="2400" b="0" strike="noStrike" spc="-1" dirty="0">
              <a:solidFill>
                <a:srgbClr val="000000"/>
              </a:solidFill>
              <a:latin typeface="Arial"/>
            </a:endParaRPr>
          </a:p>
        </p:txBody>
      </p:sp>
      <p:sp>
        <p:nvSpPr>
          <p:cNvPr id="168"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Uso de herramientas de gestión de referencias</a:t>
            </a:r>
            <a:endParaRPr lang="fr-FR" sz="3000" b="0" strike="noStrike" spc="-1">
              <a:solidFill>
                <a:schemeClr val="dk1"/>
              </a:solidFill>
              <a:latin typeface="Arial"/>
            </a:endParaRPr>
          </a:p>
        </p:txBody>
      </p:sp>
    </p:spTree>
    <p:extLst>
      <p:ext uri="{BB962C8B-B14F-4D97-AF65-F5344CB8AC3E}">
        <p14:creationId xmlns:p14="http://schemas.microsoft.com/office/powerpoint/2010/main" val="109065183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9" name="Google Shape;242;p37"/>
          <p:cNvCxnSpPr/>
          <p:nvPr/>
        </p:nvCxnSpPr>
        <p:spPr>
          <a:xfrm flipV="1">
            <a:off x="3396240" y="-228960"/>
            <a:ext cx="1463400" cy="5460840"/>
          </a:xfrm>
          <a:prstGeom prst="straightConnector1">
            <a:avLst/>
          </a:prstGeom>
          <a:ln w="9525">
            <a:solidFill>
              <a:srgbClr val="F0EBE1"/>
            </a:solidFill>
            <a:round/>
          </a:ln>
        </p:spPr>
      </p:cxnSp>
      <p:sp>
        <p:nvSpPr>
          <p:cNvPr id="170" name="PlaceHolder 1"/>
          <p:cNvSpPr>
            <a:spLocks noGrp="1"/>
          </p:cNvSpPr>
          <p:nvPr>
            <p:ph type="title" idx="4294967295"/>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a:solidFill>
                  <a:schemeClr val="lt1"/>
                </a:solidFill>
                <a:latin typeface="EB Garamond"/>
                <a:ea typeface="EB Garamond"/>
              </a:rPr>
              <a:t>Seguimiento y Respuesta</a:t>
            </a:r>
            <a:endParaRPr lang="fr-FR" sz="4800" b="0" strike="noStrike" spc="-1">
              <a:solidFill>
                <a:schemeClr val="dk1"/>
              </a:solidFill>
              <a:latin typeface="Arial"/>
            </a:endParaRPr>
          </a:p>
        </p:txBody>
      </p:sp>
      <p:sp>
        <p:nvSpPr>
          <p:cNvPr id="172" name="PlaceHolder 3"/>
          <p:cNvSpPr>
            <a:spLocks noGrp="1"/>
          </p:cNvSpPr>
          <p:nvPr>
            <p:ph type="subTitle" idx="4294967295"/>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73" name="Google Shape;246;p37"/>
          <p:cNvPicPr/>
          <p:nvPr/>
        </p:nvPicPr>
        <p:blipFill>
          <a:blip r:embed="rId2"/>
          <a:srcRect t="25475" b="3278"/>
          <a:stretch/>
        </p:blipFill>
        <p:spPr>
          <a:xfrm>
            <a:off x="0" y="539280"/>
            <a:ext cx="3807000" cy="4064400"/>
          </a:xfrm>
          <a:prstGeom prst="rect">
            <a:avLst/>
          </a:prstGeom>
          <a:ln w="0">
            <a:noFill/>
          </a:ln>
        </p:spPr>
      </p:pic>
      <p:cxnSp>
        <p:nvCxnSpPr>
          <p:cNvPr id="174" name="Google Shape;247;p37"/>
          <p:cNvCxnSpPr/>
          <p:nvPr/>
        </p:nvCxnSpPr>
        <p:spPr>
          <a:xfrm>
            <a:off x="4722840" y="3430080"/>
            <a:ext cx="3672360" cy="360"/>
          </a:xfrm>
          <a:prstGeom prst="straightConnector1">
            <a:avLst/>
          </a:prstGeom>
          <a:ln w="9525">
            <a:solidFill>
              <a:srgbClr val="F0EBE1"/>
            </a:solidFill>
            <a:round/>
          </a:ln>
        </p:spPr>
      </p:cxnSp>
    </p:spTree>
    <p:extLst>
      <p:ext uri="{BB962C8B-B14F-4D97-AF65-F5344CB8AC3E}">
        <p14:creationId xmlns:p14="http://schemas.microsoft.com/office/powerpoint/2010/main" val="2121028972"/>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Al recibir comentarios de los revisores, es fundamental abordarlos con un enfoque constructivo.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Esto </a:t>
            </a:r>
            <a:r>
              <a:rPr lang="en" sz="2400" b="0" strike="noStrike" spc="-1" dirty="0">
                <a:solidFill>
                  <a:schemeClr val="dk1"/>
                </a:solidFill>
                <a:latin typeface="Cabin"/>
                <a:ea typeface="Cabin"/>
              </a:rPr>
              <a:t>no solo mejora el manuscrito, sino que también demuestra una disposición para refinar y mejorar el trabajo basado en la retroalimentación especializada.</a:t>
            </a:r>
            <a:endParaRPr lang="fr-FR" sz="2400" b="0" strike="noStrike" spc="-1" dirty="0">
              <a:solidFill>
                <a:srgbClr val="000000"/>
              </a:solidFill>
              <a:latin typeface="Arial"/>
            </a:endParaRPr>
          </a:p>
        </p:txBody>
      </p:sp>
      <p:sp>
        <p:nvSpPr>
          <p:cNvPr id="176"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Evaluación del feedback de los revisores</a:t>
            </a:r>
            <a:endParaRPr lang="fr-FR" sz="3000" b="0" strike="noStrike" spc="-1">
              <a:solidFill>
                <a:schemeClr val="dk1"/>
              </a:solidFill>
              <a:latin typeface="Arial"/>
            </a:endParaRPr>
          </a:p>
        </p:txBody>
      </p:sp>
    </p:spTree>
    <p:extLst>
      <p:ext uri="{BB962C8B-B14F-4D97-AF65-F5344CB8AC3E}">
        <p14:creationId xmlns:p14="http://schemas.microsoft.com/office/powerpoint/2010/main" val="366040069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PlaceHolder 1"/>
          <p:cNvSpPr>
            <a:spLocks noGrp="1"/>
          </p:cNvSpPr>
          <p:nvPr>
            <p:ph idx="4294967295"/>
          </p:nvPr>
        </p:nvSpPr>
        <p:spPr>
          <a:xfrm>
            <a:off x="371061" y="1457280"/>
            <a:ext cx="5000499" cy="315252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El proceso de revisión puede requerir ajustes y correcciones al manuscrito original.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Es </a:t>
            </a:r>
            <a:r>
              <a:rPr lang="en" sz="2400" b="0" strike="noStrike" spc="-1" dirty="0">
                <a:solidFill>
                  <a:schemeClr val="dk1"/>
                </a:solidFill>
                <a:latin typeface="Cabin"/>
                <a:ea typeface="Cabin"/>
              </a:rPr>
              <a:t>esencial gestionar correctamente estas revisiones para garantizar que los cambios solicitados se implementen de manera efectiva antes de resubir el documento.</a:t>
            </a:r>
            <a:endParaRPr lang="fr-FR" sz="2400" b="0" strike="noStrike" spc="-1" dirty="0">
              <a:solidFill>
                <a:srgbClr val="000000"/>
              </a:solidFill>
              <a:latin typeface="Arial"/>
            </a:endParaRPr>
          </a:p>
        </p:txBody>
      </p:sp>
      <p:sp>
        <p:nvSpPr>
          <p:cNvPr id="178" name="PlaceHolder 2"/>
          <p:cNvSpPr>
            <a:spLocks noGrp="1"/>
          </p:cNvSpPr>
          <p:nvPr>
            <p:ph type="title" idx="4294967295"/>
          </p:nvPr>
        </p:nvSpPr>
        <p:spPr>
          <a:xfrm>
            <a:off x="723960" y="638280"/>
            <a:ext cx="4333680" cy="66636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3000" b="0" strike="noStrike" spc="-1">
                <a:solidFill>
                  <a:schemeClr val="dk1"/>
                </a:solidFill>
                <a:latin typeface="EB Garamond"/>
                <a:ea typeface="EB Garamond"/>
              </a:rPr>
              <a:t>Revisiones y resubmisiones</a:t>
            </a:r>
            <a:endParaRPr lang="fr-FR" sz="3000" b="0" strike="noStrike" spc="-1">
              <a:solidFill>
                <a:schemeClr val="dk1"/>
              </a:solidFill>
              <a:latin typeface="Arial"/>
            </a:endParaRPr>
          </a:p>
        </p:txBody>
      </p:sp>
      <p:cxnSp>
        <p:nvCxnSpPr>
          <p:cNvPr id="179" name="Google Shape;254;p38"/>
          <p:cNvCxnSpPr/>
          <p:nvPr/>
        </p:nvCxnSpPr>
        <p:spPr>
          <a:xfrm flipV="1">
            <a:off x="5371560" y="-197280"/>
            <a:ext cx="360" cy="4801680"/>
          </a:xfrm>
          <a:prstGeom prst="straightConnector1">
            <a:avLst/>
          </a:prstGeom>
          <a:ln w="9525">
            <a:solidFill>
              <a:srgbClr val="294E4E"/>
            </a:solidFill>
            <a:round/>
          </a:ln>
        </p:spPr>
      </p:cxnSp>
      <p:pic>
        <p:nvPicPr>
          <p:cNvPr id="180" name="Google Shape;255;p38"/>
          <p:cNvPicPr/>
          <p:nvPr/>
        </p:nvPicPr>
        <p:blipFill>
          <a:blip r:embed="rId2"/>
          <a:srcRect l="226" r="217"/>
          <a:stretch/>
        </p:blipFill>
        <p:spPr>
          <a:xfrm>
            <a:off x="5707080" y="539280"/>
            <a:ext cx="3436560" cy="4064400"/>
          </a:xfrm>
          <a:prstGeom prst="rect">
            <a:avLst/>
          </a:prstGeom>
          <a:ln w="0">
            <a:noFill/>
          </a:ln>
        </p:spPr>
      </p:pic>
    </p:spTree>
    <p:extLst>
      <p:ext uri="{BB962C8B-B14F-4D97-AF65-F5344CB8AC3E}">
        <p14:creationId xmlns:p14="http://schemas.microsoft.com/office/powerpoint/2010/main" val="70932869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El rechazo de un manuscrito es una parte común del proceso de publicación.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Es </a:t>
            </a:r>
            <a:r>
              <a:rPr lang="en" sz="2400" b="0" strike="noStrike" spc="-1" dirty="0">
                <a:solidFill>
                  <a:schemeClr val="dk1"/>
                </a:solidFill>
                <a:latin typeface="Cabin"/>
                <a:ea typeface="Cabin"/>
              </a:rPr>
              <a:t>crucial analizar las razones del rechazo y, si es posible, realizar mejoras significativas al manuscrito.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La </a:t>
            </a:r>
            <a:r>
              <a:rPr lang="en" sz="2400" b="0" strike="noStrike" spc="-1" dirty="0">
                <a:solidFill>
                  <a:schemeClr val="dk1"/>
                </a:solidFill>
                <a:latin typeface="Cabin"/>
                <a:ea typeface="Cabin"/>
              </a:rPr>
              <a:t>re-submisión a otra revista también puede ser una opción viable.</a:t>
            </a:r>
            <a:endParaRPr lang="fr-FR" sz="2400" b="0" strike="noStrike" spc="-1" dirty="0">
              <a:solidFill>
                <a:srgbClr val="000000"/>
              </a:solidFill>
              <a:latin typeface="Arial"/>
            </a:endParaRPr>
          </a:p>
        </p:txBody>
      </p:sp>
      <p:sp>
        <p:nvSpPr>
          <p:cNvPr id="182"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Consideraciones en caso de rechazo</a:t>
            </a:r>
            <a:endParaRPr lang="fr-FR" sz="3000" b="0" strike="noStrike" spc="-1">
              <a:solidFill>
                <a:schemeClr val="dk1"/>
              </a:solidFill>
              <a:latin typeface="Arial"/>
            </a:endParaRPr>
          </a:p>
        </p:txBody>
      </p:sp>
    </p:spTree>
    <p:extLst>
      <p:ext uri="{BB962C8B-B14F-4D97-AF65-F5344CB8AC3E}">
        <p14:creationId xmlns:p14="http://schemas.microsoft.com/office/powerpoint/2010/main" val="4760507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714240" y="2076480"/>
            <a:ext cx="3904920" cy="180936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800" b="0" strike="noStrike" spc="-1">
                <a:solidFill>
                  <a:schemeClr val="dk1"/>
                </a:solidFill>
                <a:latin typeface="EB Garamond"/>
                <a:ea typeface="EB Garamond"/>
              </a:rPr>
              <a:t>Índice de inmediatez</a:t>
            </a:r>
            <a:endParaRPr lang="fr-FR" sz="3800" b="0" strike="noStrike" spc="-1">
              <a:solidFill>
                <a:schemeClr val="dk1"/>
              </a:solidFill>
              <a:latin typeface="Arial"/>
            </a:endParaRPr>
          </a:p>
        </p:txBody>
      </p:sp>
      <p:sp>
        <p:nvSpPr>
          <p:cNvPr id="116" name="PlaceHolder 2"/>
          <p:cNvSpPr>
            <a:spLocks noGrp="1"/>
          </p:cNvSpPr>
          <p:nvPr>
            <p:ph type="subTitle"/>
          </p:nvPr>
        </p:nvSpPr>
        <p:spPr>
          <a:xfrm>
            <a:off x="714240" y="4124160"/>
            <a:ext cx="3628800" cy="475920"/>
          </a:xfrm>
          <a:prstGeom prst="rect">
            <a:avLst/>
          </a:prstGeom>
          <a:noFill/>
          <a:ln w="0">
            <a:noFill/>
          </a:ln>
        </p:spPr>
        <p:txBody>
          <a:bodyPr lIns="91440" tIns="91440" rIns="91440" bIns="91440" anchor="t">
            <a:normAutofit fontScale="69423" lnSpcReduction="20000"/>
          </a:bodyPr>
          <a:lstStyle/>
          <a:p>
            <a:pPr indent="0">
              <a:lnSpc>
                <a:spcPct val="100000"/>
              </a:lnSpc>
              <a:buNone/>
              <a:tabLst>
                <a:tab pos="0" algn="l"/>
              </a:tabLst>
            </a:pPr>
            <a:r>
              <a:rPr lang="en" sz="1600" b="0" strike="noStrike" spc="-1">
                <a:solidFill>
                  <a:schemeClr val="dk1"/>
                </a:solidFill>
                <a:latin typeface="Cabin"/>
                <a:ea typeface="Cabin"/>
              </a:rPr>
              <a:t>Análisis y cálculo del índice de inmediatez en publicaciones científicas.</a:t>
            </a:r>
            <a:endParaRPr lang="en-US" sz="1600" b="0" strike="noStrike" spc="-1">
              <a:solidFill>
                <a:srgbClr val="000000"/>
              </a:solidFill>
              <a:latin typeface="OpenSymbol"/>
            </a:endParaRPr>
          </a:p>
        </p:txBody>
      </p:sp>
      <p:pic>
        <p:nvPicPr>
          <p:cNvPr id="117" name="Google Shape;208;p34"/>
          <p:cNvPicPr/>
          <p:nvPr/>
        </p:nvPicPr>
        <p:blipFill>
          <a:blip r:embed="rId2"/>
          <a:srcRect l="25818" t="14286" r="28587" b="10473"/>
          <a:stretch/>
        </p:blipFill>
        <p:spPr>
          <a:xfrm>
            <a:off x="5438880" y="539280"/>
            <a:ext cx="3705120" cy="4075920"/>
          </a:xfrm>
          <a:prstGeom prst="rect">
            <a:avLst/>
          </a:prstGeom>
          <a:ln w="0">
            <a:noFill/>
          </a:ln>
        </p:spPr>
      </p:pic>
      <p:cxnSp>
        <p:nvCxnSpPr>
          <p:cNvPr id="118" name="Google Shape;209;p34"/>
          <p:cNvCxnSpPr/>
          <p:nvPr/>
        </p:nvCxnSpPr>
        <p:spPr>
          <a:xfrm>
            <a:off x="789120" y="4055040"/>
            <a:ext cx="3389400" cy="360"/>
          </a:xfrm>
          <a:prstGeom prst="straightConnector1">
            <a:avLst/>
          </a:prstGeom>
          <a:ln w="9525">
            <a:solidFill>
              <a:srgbClr val="294E4E"/>
            </a:solidFill>
            <a:round/>
          </a:ln>
        </p:spPr>
      </p:cxnSp>
      <p:cxnSp>
        <p:nvCxnSpPr>
          <p:cNvPr id="119" name="Google Shape;210;p34"/>
          <p:cNvCxnSpPr/>
          <p:nvPr/>
        </p:nvCxnSpPr>
        <p:spPr>
          <a:xfrm flipH="1">
            <a:off x="4618800" y="539280"/>
            <a:ext cx="619560" cy="4076640"/>
          </a:xfrm>
          <a:prstGeom prst="straightConnector1">
            <a:avLst/>
          </a:prstGeom>
          <a:ln w="9525">
            <a:solidFill>
              <a:srgbClr val="294E4E"/>
            </a:solidFill>
            <a:round/>
          </a:ln>
        </p:spPr>
      </p:cxnSp>
    </p:spTree>
    <p:extLst>
      <p:ext uri="{BB962C8B-B14F-4D97-AF65-F5344CB8AC3E}">
        <p14:creationId xmlns:p14="http://schemas.microsoft.com/office/powerpoint/2010/main" val="178850424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0" name="Google Shape;355;p45"/>
          <p:cNvCxnSpPr/>
          <p:nvPr/>
        </p:nvCxnSpPr>
        <p:spPr>
          <a:xfrm flipH="1">
            <a:off x="3746160" y="539280"/>
            <a:ext cx="619560" cy="4076640"/>
          </a:xfrm>
          <a:prstGeom prst="straightConnector1">
            <a:avLst/>
          </a:prstGeom>
          <a:ln w="9525">
            <a:solidFill>
              <a:srgbClr val="F0EBE1"/>
            </a:solidFill>
            <a:round/>
          </a:ln>
        </p:spPr>
      </p:cxnSp>
      <p:sp>
        <p:nvSpPr>
          <p:cNvPr id="131" name="PlaceHolder 1"/>
          <p:cNvSpPr>
            <a:spLocks noGrp="1"/>
          </p:cNvSpPr>
          <p:nvPr>
            <p:ph type="title" idx="4294967295"/>
          </p:nvPr>
        </p:nvSpPr>
        <p:spPr>
          <a:xfrm>
            <a:off x="4572000" y="343080"/>
            <a:ext cx="3847680" cy="11998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200" b="0" strike="noStrike" spc="-1" dirty="0">
                <a:solidFill>
                  <a:schemeClr val="lt1"/>
                </a:solidFill>
                <a:latin typeface="EB Garamond"/>
                <a:ea typeface="EB Garamond"/>
              </a:rPr>
              <a:t>Concepto de inmediatez</a:t>
            </a:r>
            <a:endParaRPr lang="fr-FR" sz="3200" b="0" strike="noStrike" spc="-1" dirty="0">
              <a:solidFill>
                <a:schemeClr val="dk1"/>
              </a:solidFill>
              <a:latin typeface="Arial"/>
            </a:endParaRPr>
          </a:p>
        </p:txBody>
      </p:sp>
      <p:sp>
        <p:nvSpPr>
          <p:cNvPr id="132" name="PlaceHolder 2"/>
          <p:cNvSpPr>
            <a:spLocks noGrp="1"/>
          </p:cNvSpPr>
          <p:nvPr>
            <p:ph type="subTitle" idx="4294967295"/>
          </p:nvPr>
        </p:nvSpPr>
        <p:spPr>
          <a:xfrm>
            <a:off x="4365720" y="2182206"/>
            <a:ext cx="4460228" cy="2433714"/>
          </a:xfrm>
          <a:prstGeom prst="rect">
            <a:avLst/>
          </a:prstGeom>
          <a:noFill/>
          <a:ln w="0">
            <a:noFill/>
          </a:ln>
        </p:spPr>
        <p:txBody>
          <a:bodyPr lIns="91440" tIns="91440" rIns="91440" bIns="91440" anchor="t">
            <a:noAutofit/>
          </a:bodyPr>
          <a:lstStyle/>
          <a:p>
            <a:pPr indent="0">
              <a:lnSpc>
                <a:spcPct val="100000"/>
              </a:lnSpc>
              <a:buNone/>
              <a:tabLst>
                <a:tab pos="0" algn="l"/>
              </a:tabLst>
            </a:pPr>
            <a:r>
              <a:rPr lang="en" sz="1600" b="0" strike="noStrike" spc="-1" dirty="0">
                <a:solidFill>
                  <a:schemeClr val="lt1"/>
                </a:solidFill>
                <a:latin typeface="Cabin"/>
                <a:ea typeface="Cabin"/>
              </a:rPr>
              <a:t>El índice de inmediatez es una medida que evalúa la rapidez con que se citan los artículos publicados en una revista científica. Este índice permite conocer la vigencia y relevancia de la investigación al analizar la frecuencia de citas en un período corto, generalmente un año. La inmediatez es crucial para entender el impacto de un artículo en su campo de estudio.</a:t>
            </a:r>
            <a:endParaRPr lang="en-US" sz="1600" b="0" strike="noStrike" spc="-1" dirty="0">
              <a:solidFill>
                <a:srgbClr val="000000"/>
              </a:solidFill>
              <a:latin typeface="OpenSymbol"/>
            </a:endParaRPr>
          </a:p>
        </p:txBody>
      </p:sp>
      <p:pic>
        <p:nvPicPr>
          <p:cNvPr id="133" name="Google Shape;358;p45"/>
          <p:cNvPicPr/>
          <p:nvPr/>
        </p:nvPicPr>
        <p:blipFill>
          <a:blip r:embed="rId2"/>
          <a:srcRect t="210" b="210"/>
          <a:stretch/>
        </p:blipFill>
        <p:spPr>
          <a:xfrm>
            <a:off x="0" y="0"/>
            <a:ext cx="4131720" cy="5143320"/>
          </a:xfrm>
          <a:prstGeom prst="rect">
            <a:avLst/>
          </a:prstGeom>
          <a:ln w="0">
            <a:noFill/>
          </a:ln>
        </p:spPr>
      </p:pic>
      <p:cxnSp>
        <p:nvCxnSpPr>
          <p:cNvPr id="134" name="Google Shape;359;p45"/>
          <p:cNvCxnSpPr/>
          <p:nvPr/>
        </p:nvCxnSpPr>
        <p:spPr>
          <a:xfrm>
            <a:off x="4572000" y="2093253"/>
            <a:ext cx="3705840" cy="360"/>
          </a:xfrm>
          <a:prstGeom prst="straightConnector1">
            <a:avLst/>
          </a:prstGeom>
          <a:ln w="9525">
            <a:solidFill>
              <a:srgbClr val="F0EBE1"/>
            </a:solidFill>
            <a:round/>
          </a:ln>
        </p:spPr>
      </p:cxnSp>
    </p:spTree>
    <p:extLst>
      <p:ext uri="{BB962C8B-B14F-4D97-AF65-F5344CB8AC3E}">
        <p14:creationId xmlns:p14="http://schemas.microsoft.com/office/powerpoint/2010/main" val="373259540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PlaceHolder 1"/>
          <p:cNvSpPr>
            <a:spLocks noGrp="1"/>
          </p:cNvSpPr>
          <p:nvPr>
            <p:ph idx="4294967295"/>
          </p:nvPr>
        </p:nvSpPr>
        <p:spPr>
          <a:xfrm>
            <a:off x="604690" y="1133280"/>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000" b="0" strike="noStrike" spc="-1" dirty="0">
                <a:solidFill>
                  <a:schemeClr val="dk1"/>
                </a:solidFill>
                <a:latin typeface="Cabin"/>
                <a:ea typeface="Cabin"/>
              </a:rPr>
              <a:t>El índice de inmediatez es fundamental para investigadores y académicos, ya que facilita la identificación de publicaciones recientes que están siendo activamente citadas. </a:t>
            </a:r>
            <a:endParaRPr lang="en" sz="2000" b="0" strike="noStrike" spc="-1" dirty="0" smtClean="0">
              <a:solidFill>
                <a:schemeClr val="dk1"/>
              </a:solidFill>
              <a:latin typeface="Cabin"/>
              <a:ea typeface="Cabin"/>
            </a:endParaRPr>
          </a:p>
          <a:p>
            <a:pPr indent="0">
              <a:lnSpc>
                <a:spcPct val="100000"/>
              </a:lnSpc>
              <a:buNone/>
              <a:tabLst>
                <a:tab pos="0" algn="l"/>
              </a:tabLst>
            </a:pPr>
            <a:r>
              <a:rPr lang="en" sz="2000" b="0" strike="noStrike" spc="-1" dirty="0" smtClean="0">
                <a:solidFill>
                  <a:schemeClr val="dk1"/>
                </a:solidFill>
                <a:latin typeface="Cabin"/>
                <a:ea typeface="Cabin"/>
              </a:rPr>
              <a:t>Una </a:t>
            </a:r>
            <a:r>
              <a:rPr lang="en" sz="2000" b="0" strike="noStrike" spc="-1" dirty="0">
                <a:solidFill>
                  <a:schemeClr val="dk1"/>
                </a:solidFill>
                <a:latin typeface="Cabin"/>
                <a:ea typeface="Cabin"/>
              </a:rPr>
              <a:t>alta inmediatez suele indicar que el contenido es relevante y de interés actual, contribuyendo así a la toma de decisiones en el ámbito académico y la planificación de futuras investigaciones. </a:t>
            </a:r>
            <a:endParaRPr lang="en" sz="2000" b="0" strike="noStrike" spc="-1" dirty="0" smtClean="0">
              <a:solidFill>
                <a:schemeClr val="dk1"/>
              </a:solidFill>
              <a:latin typeface="Cabin"/>
              <a:ea typeface="Cabin"/>
            </a:endParaRPr>
          </a:p>
          <a:p>
            <a:pPr indent="0">
              <a:lnSpc>
                <a:spcPct val="100000"/>
              </a:lnSpc>
              <a:buNone/>
              <a:tabLst>
                <a:tab pos="0" algn="l"/>
              </a:tabLst>
            </a:pPr>
            <a:r>
              <a:rPr lang="en" sz="2000" b="0" strike="noStrike" spc="-1" dirty="0" smtClean="0">
                <a:solidFill>
                  <a:schemeClr val="dk1"/>
                </a:solidFill>
                <a:latin typeface="Cabin"/>
                <a:ea typeface="Cabin"/>
              </a:rPr>
              <a:t>Además</a:t>
            </a:r>
            <a:r>
              <a:rPr lang="en" sz="2000" b="0" strike="noStrike" spc="-1" dirty="0">
                <a:solidFill>
                  <a:schemeClr val="dk1"/>
                </a:solidFill>
                <a:latin typeface="Cabin"/>
                <a:ea typeface="Cabin"/>
              </a:rPr>
              <a:t>, los editores de revistas utilizan este índice para evaluar el impacto de su publicación y su capacidad para atraer artículos de alta calidad.</a:t>
            </a:r>
            <a:endParaRPr lang="fr-FR" sz="2000" b="0" strike="noStrike" spc="-1" dirty="0">
              <a:solidFill>
                <a:srgbClr val="000000"/>
              </a:solidFill>
              <a:latin typeface="Arial"/>
            </a:endParaRPr>
          </a:p>
        </p:txBody>
      </p:sp>
      <p:sp>
        <p:nvSpPr>
          <p:cNvPr id="136" name="PlaceHolder 2"/>
          <p:cNvSpPr>
            <a:spLocks noGrp="1"/>
          </p:cNvSpPr>
          <p:nvPr>
            <p:ph type="title" idx="4294967295"/>
          </p:nvPr>
        </p:nvSpPr>
        <p:spPr>
          <a:xfrm>
            <a:off x="723960" y="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dirty="0">
                <a:solidFill>
                  <a:schemeClr val="dk1"/>
                </a:solidFill>
                <a:latin typeface="EB Garamond"/>
                <a:ea typeface="EB Garamond"/>
              </a:rPr>
              <a:t>Importancia en la investigación</a:t>
            </a:r>
            <a:endParaRPr lang="fr-FR" sz="3000" b="0" strike="noStrike" spc="-1" dirty="0">
              <a:solidFill>
                <a:schemeClr val="dk1"/>
              </a:solidFill>
              <a:latin typeface="Arial"/>
            </a:endParaRPr>
          </a:p>
        </p:txBody>
      </p:sp>
    </p:spTree>
    <p:extLst>
      <p:ext uri="{BB962C8B-B14F-4D97-AF65-F5344CB8AC3E}">
        <p14:creationId xmlns:p14="http://schemas.microsoft.com/office/powerpoint/2010/main" val="319531971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PlaceHolder 1"/>
          <p:cNvSpPr>
            <a:spLocks noGrp="1"/>
          </p:cNvSpPr>
          <p:nvPr>
            <p:ph idx="4294967295"/>
          </p:nvPr>
        </p:nvSpPr>
        <p:spPr>
          <a:xfrm>
            <a:off x="723960" y="1904760"/>
            <a:ext cx="7457760" cy="2295000"/>
          </a:xfrm>
          <a:prstGeom prst="rect">
            <a:avLst/>
          </a:prstGeom>
          <a:noFill/>
          <a:ln w="0">
            <a:noFill/>
          </a:ln>
        </p:spPr>
        <p:txBody>
          <a:bodyPr lIns="91440" tIns="91440" rIns="91440" bIns="91440" anchor="t">
            <a:normAutofit lnSpcReduction="10000"/>
          </a:bodyPr>
          <a:lstStyle/>
          <a:p>
            <a:pPr indent="0">
              <a:lnSpc>
                <a:spcPct val="100000"/>
              </a:lnSpc>
              <a:buNone/>
              <a:tabLst>
                <a:tab pos="0" algn="l"/>
              </a:tabLst>
            </a:pPr>
            <a:r>
              <a:rPr lang="en" sz="2000" b="0" strike="noStrike" spc="-1" dirty="0">
                <a:solidFill>
                  <a:schemeClr val="dk1"/>
                </a:solidFill>
                <a:latin typeface="Cabin"/>
                <a:ea typeface="Cabin"/>
              </a:rPr>
              <a:t>Los criterios de evaluación del índice de inmediatez incluyen la cantidad de citas en un periodo específico, el número total de artículos publicados en la revista y el tiempo desde la publicación de los artículos hasta el momento de la evaluación. </a:t>
            </a:r>
            <a:endParaRPr lang="en" sz="2000" b="0" strike="noStrike" spc="-1" dirty="0" smtClean="0">
              <a:solidFill>
                <a:schemeClr val="dk1"/>
              </a:solidFill>
              <a:latin typeface="Cabin"/>
              <a:ea typeface="Cabin"/>
            </a:endParaRPr>
          </a:p>
          <a:p>
            <a:pPr indent="0">
              <a:lnSpc>
                <a:spcPct val="100000"/>
              </a:lnSpc>
              <a:buNone/>
              <a:tabLst>
                <a:tab pos="0" algn="l"/>
              </a:tabLst>
            </a:pPr>
            <a:r>
              <a:rPr lang="en" sz="2000" b="0" strike="noStrike" spc="-1" dirty="0" smtClean="0">
                <a:solidFill>
                  <a:schemeClr val="dk1"/>
                </a:solidFill>
                <a:latin typeface="Cabin"/>
                <a:ea typeface="Cabin"/>
              </a:rPr>
              <a:t>Estos </a:t>
            </a:r>
            <a:r>
              <a:rPr lang="en" sz="2000" b="0" strike="noStrike" spc="-1" dirty="0">
                <a:solidFill>
                  <a:schemeClr val="dk1"/>
                </a:solidFill>
                <a:latin typeface="Cabin"/>
                <a:ea typeface="Cabin"/>
              </a:rPr>
              <a:t>elementos ayudan a determinar la relevancia y el impacto de una publicación.</a:t>
            </a:r>
            <a:endParaRPr lang="fr-FR" sz="2000" b="0" strike="noStrike" spc="-1" dirty="0">
              <a:solidFill>
                <a:srgbClr val="000000"/>
              </a:solidFill>
              <a:latin typeface="Arial"/>
            </a:endParaRPr>
          </a:p>
        </p:txBody>
      </p:sp>
      <p:sp>
        <p:nvSpPr>
          <p:cNvPr id="138"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Criterios de evaluación</a:t>
            </a:r>
            <a:endParaRPr lang="fr-FR" sz="3000" b="0" strike="noStrike" spc="-1">
              <a:solidFill>
                <a:schemeClr val="dk1"/>
              </a:solidFill>
              <a:latin typeface="Arial"/>
            </a:endParaRPr>
          </a:p>
        </p:txBody>
      </p:sp>
    </p:spTree>
    <p:extLst>
      <p:ext uri="{BB962C8B-B14F-4D97-AF65-F5344CB8AC3E}">
        <p14:creationId xmlns:p14="http://schemas.microsoft.com/office/powerpoint/2010/main" val="1101273211"/>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9" name="Google Shape;242;p37"/>
          <p:cNvCxnSpPr/>
          <p:nvPr/>
        </p:nvCxnSpPr>
        <p:spPr>
          <a:xfrm flipV="1">
            <a:off x="3396240" y="-228960"/>
            <a:ext cx="1463400" cy="5460840"/>
          </a:xfrm>
          <a:prstGeom prst="straightConnector1">
            <a:avLst/>
          </a:prstGeom>
          <a:ln w="9525">
            <a:solidFill>
              <a:srgbClr val="F0EBE1"/>
            </a:solidFill>
            <a:round/>
          </a:ln>
        </p:spPr>
      </p:cxnSp>
      <p:sp>
        <p:nvSpPr>
          <p:cNvPr id="140" name="PlaceHolder 1"/>
          <p:cNvSpPr>
            <a:spLocks noGrp="1"/>
          </p:cNvSpPr>
          <p:nvPr>
            <p:ph type="title" idx="4294967295"/>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a:solidFill>
                  <a:schemeClr val="lt1"/>
                </a:solidFill>
                <a:latin typeface="EB Garamond"/>
                <a:ea typeface="EB Garamond"/>
              </a:rPr>
              <a:t>Cálculo del índice</a:t>
            </a:r>
            <a:endParaRPr lang="fr-FR" sz="4800" b="0" strike="noStrike" spc="-1">
              <a:solidFill>
                <a:schemeClr val="dk1"/>
              </a:solidFill>
              <a:latin typeface="Arial"/>
            </a:endParaRPr>
          </a:p>
        </p:txBody>
      </p:sp>
      <p:sp>
        <p:nvSpPr>
          <p:cNvPr id="142" name="PlaceHolder 3"/>
          <p:cNvSpPr>
            <a:spLocks noGrp="1"/>
          </p:cNvSpPr>
          <p:nvPr>
            <p:ph type="subTitle" idx="4294967295"/>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43" name="Google Shape;246;p37"/>
          <p:cNvPicPr/>
          <p:nvPr/>
        </p:nvPicPr>
        <p:blipFill>
          <a:blip r:embed="rId2"/>
          <a:srcRect t="25475" b="3278"/>
          <a:stretch/>
        </p:blipFill>
        <p:spPr>
          <a:xfrm>
            <a:off x="0" y="539280"/>
            <a:ext cx="3807000" cy="4064400"/>
          </a:xfrm>
          <a:prstGeom prst="rect">
            <a:avLst/>
          </a:prstGeom>
          <a:ln w="0">
            <a:noFill/>
          </a:ln>
        </p:spPr>
      </p:pic>
      <p:cxnSp>
        <p:nvCxnSpPr>
          <p:cNvPr id="144" name="Google Shape;247;p37"/>
          <p:cNvCxnSpPr/>
          <p:nvPr/>
        </p:nvCxnSpPr>
        <p:spPr>
          <a:xfrm>
            <a:off x="4722840" y="3430080"/>
            <a:ext cx="3672360" cy="360"/>
          </a:xfrm>
          <a:prstGeom prst="straightConnector1">
            <a:avLst/>
          </a:prstGeom>
          <a:ln w="9525">
            <a:solidFill>
              <a:srgbClr val="F0EBE1"/>
            </a:solidFill>
            <a:round/>
          </a:ln>
        </p:spPr>
      </p:cxnSp>
    </p:spTree>
    <p:extLst>
      <p:ext uri="{BB962C8B-B14F-4D97-AF65-F5344CB8AC3E}">
        <p14:creationId xmlns:p14="http://schemas.microsoft.com/office/powerpoint/2010/main" val="321583823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rmAutofit fontScale="92500" lnSpcReduction="10000"/>
          </a:bodyPr>
          <a:lstStyle/>
          <a:p>
            <a:pPr indent="0">
              <a:lnSpc>
                <a:spcPct val="100000"/>
              </a:lnSpc>
              <a:buNone/>
              <a:tabLst>
                <a:tab pos="0" algn="l"/>
              </a:tabLst>
            </a:pPr>
            <a:r>
              <a:rPr lang="en" sz="2000" b="0" strike="noStrike" spc="-1" dirty="0">
                <a:solidFill>
                  <a:schemeClr val="dk1"/>
                </a:solidFill>
                <a:latin typeface="Cabin"/>
                <a:ea typeface="Cabin"/>
              </a:rPr>
              <a:t>El cálculo del índice de inmediatez se realiza mediante la fórmula: </a:t>
            </a:r>
            <a:endParaRPr lang="en" sz="2000" b="0" strike="noStrike" spc="-1" dirty="0" smtClean="0">
              <a:solidFill>
                <a:schemeClr val="dk1"/>
              </a:solidFill>
              <a:latin typeface="Cabin"/>
              <a:ea typeface="Cabin"/>
            </a:endParaRPr>
          </a:p>
          <a:p>
            <a:pPr indent="0">
              <a:lnSpc>
                <a:spcPct val="100000"/>
              </a:lnSpc>
              <a:buNone/>
              <a:tabLst>
                <a:tab pos="0" algn="l"/>
              </a:tabLst>
            </a:pPr>
            <a:r>
              <a:rPr lang="en" sz="2000" b="0" strike="noStrike" spc="-1" dirty="0" smtClean="0">
                <a:solidFill>
                  <a:schemeClr val="dk1"/>
                </a:solidFill>
                <a:latin typeface="Cabin"/>
                <a:ea typeface="Cabin"/>
              </a:rPr>
              <a:t>Índice </a:t>
            </a:r>
            <a:r>
              <a:rPr lang="en" sz="2000" b="0" strike="noStrike" spc="-1" dirty="0">
                <a:solidFill>
                  <a:schemeClr val="dk1"/>
                </a:solidFill>
                <a:latin typeface="Cabin"/>
                <a:ea typeface="Cabin"/>
              </a:rPr>
              <a:t>de Inmediatez = (Número de citas en un año)/(Número de artículos publicados en el mismo año). </a:t>
            </a:r>
            <a:endParaRPr lang="en" sz="2000" spc="-1" dirty="0">
              <a:solidFill>
                <a:schemeClr val="dk1"/>
              </a:solidFill>
              <a:latin typeface="Cabin"/>
              <a:ea typeface="Cabin"/>
            </a:endParaRPr>
          </a:p>
          <a:p>
            <a:pPr indent="0">
              <a:lnSpc>
                <a:spcPct val="100000"/>
              </a:lnSpc>
              <a:buNone/>
              <a:tabLst>
                <a:tab pos="0" algn="l"/>
              </a:tabLst>
            </a:pPr>
            <a:r>
              <a:rPr lang="en" sz="2000" b="0" strike="noStrike" spc="-1" dirty="0" smtClean="0">
                <a:solidFill>
                  <a:schemeClr val="dk1"/>
                </a:solidFill>
                <a:latin typeface="Cabin"/>
                <a:ea typeface="Cabin"/>
              </a:rPr>
              <a:t>Este </a:t>
            </a:r>
            <a:r>
              <a:rPr lang="en" sz="2000" b="0" strike="noStrike" spc="-1" dirty="0">
                <a:solidFill>
                  <a:schemeClr val="dk1"/>
                </a:solidFill>
                <a:latin typeface="Cabin"/>
                <a:ea typeface="Cabin"/>
              </a:rPr>
              <a:t>cálculo permite establecer la relación entre las citas que recibe un artículo y la cantidad de artículos que se publican, reflejando así su impacto inmediato.</a:t>
            </a:r>
            <a:endParaRPr lang="fr-FR" sz="2000" b="0" strike="noStrike" spc="-1" dirty="0">
              <a:solidFill>
                <a:srgbClr val="000000"/>
              </a:solidFill>
              <a:latin typeface="Arial"/>
            </a:endParaRPr>
          </a:p>
        </p:txBody>
      </p:sp>
      <p:sp>
        <p:nvSpPr>
          <p:cNvPr id="146"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Fórmulas utilizadas</a:t>
            </a:r>
            <a:endParaRPr lang="fr-FR" sz="3000" b="0" strike="noStrike" spc="-1">
              <a:solidFill>
                <a:schemeClr val="dk1"/>
              </a:solidFill>
              <a:latin typeface="Arial"/>
            </a:endParaRPr>
          </a:p>
        </p:txBody>
      </p:sp>
    </p:spTree>
    <p:extLst>
      <p:ext uri="{BB962C8B-B14F-4D97-AF65-F5344CB8AC3E}">
        <p14:creationId xmlns:p14="http://schemas.microsoft.com/office/powerpoint/2010/main" val="170220290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000" b="0" strike="noStrike" spc="-1" dirty="0">
                <a:solidFill>
                  <a:schemeClr val="dk1"/>
                </a:solidFill>
                <a:latin typeface="Cabin"/>
                <a:ea typeface="Cabin"/>
              </a:rPr>
              <a:t>Supongamos que una revista publica 50 artículos en un año y esos artículos reciben un total de 150 citas en el mismo año. Aplicando la fórmula del índice de inmediatez: </a:t>
            </a:r>
            <a:endParaRPr lang="en" sz="2000" b="0" strike="noStrike" spc="-1" dirty="0" smtClean="0">
              <a:solidFill>
                <a:schemeClr val="dk1"/>
              </a:solidFill>
              <a:latin typeface="Cabin"/>
              <a:ea typeface="Cabin"/>
            </a:endParaRPr>
          </a:p>
          <a:p>
            <a:pPr indent="0">
              <a:lnSpc>
                <a:spcPct val="100000"/>
              </a:lnSpc>
              <a:buNone/>
              <a:tabLst>
                <a:tab pos="0" algn="l"/>
              </a:tabLst>
            </a:pPr>
            <a:r>
              <a:rPr lang="en" sz="2000" b="0" strike="noStrike" spc="-1" dirty="0" smtClean="0">
                <a:solidFill>
                  <a:schemeClr val="dk1"/>
                </a:solidFill>
                <a:latin typeface="Cabin"/>
                <a:ea typeface="Cabin"/>
              </a:rPr>
              <a:t>Índice </a:t>
            </a:r>
            <a:r>
              <a:rPr lang="en" sz="2000" b="0" strike="noStrike" spc="-1" dirty="0">
                <a:solidFill>
                  <a:schemeClr val="dk1"/>
                </a:solidFill>
                <a:latin typeface="Cabin"/>
                <a:ea typeface="Cabin"/>
              </a:rPr>
              <a:t>= 150/50 = 3. </a:t>
            </a:r>
            <a:endParaRPr lang="en" sz="2000" b="0" strike="noStrike" spc="-1" dirty="0" smtClean="0">
              <a:solidFill>
                <a:schemeClr val="dk1"/>
              </a:solidFill>
              <a:latin typeface="Cabin"/>
              <a:ea typeface="Cabin"/>
            </a:endParaRPr>
          </a:p>
          <a:p>
            <a:pPr indent="0">
              <a:lnSpc>
                <a:spcPct val="100000"/>
              </a:lnSpc>
              <a:buNone/>
              <a:tabLst>
                <a:tab pos="0" algn="l"/>
              </a:tabLst>
            </a:pPr>
            <a:r>
              <a:rPr lang="en" sz="2000" b="0" strike="noStrike" spc="-1" dirty="0" smtClean="0">
                <a:solidFill>
                  <a:schemeClr val="dk1"/>
                </a:solidFill>
                <a:latin typeface="Cabin"/>
                <a:ea typeface="Cabin"/>
              </a:rPr>
              <a:t>Esto </a:t>
            </a:r>
            <a:r>
              <a:rPr lang="en" sz="2000" b="0" strike="noStrike" spc="-1" dirty="0">
                <a:solidFill>
                  <a:schemeClr val="dk1"/>
                </a:solidFill>
                <a:latin typeface="Cabin"/>
                <a:ea typeface="Cabin"/>
              </a:rPr>
              <a:t>indica que, en promedio, cada artículo fue citado tres veces en su primer año.</a:t>
            </a:r>
            <a:endParaRPr lang="fr-FR" sz="2000" b="0" strike="noStrike" spc="-1" dirty="0">
              <a:solidFill>
                <a:srgbClr val="000000"/>
              </a:solidFill>
              <a:latin typeface="Arial"/>
            </a:endParaRPr>
          </a:p>
        </p:txBody>
      </p:sp>
      <p:sp>
        <p:nvSpPr>
          <p:cNvPr id="148"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Ejemplos de cálculo</a:t>
            </a:r>
            <a:endParaRPr lang="fr-FR" sz="3000" b="0" strike="noStrike" spc="-1">
              <a:solidFill>
                <a:schemeClr val="dk1"/>
              </a:solidFill>
              <a:latin typeface="Arial"/>
            </a:endParaRPr>
          </a:p>
        </p:txBody>
      </p:sp>
    </p:spTree>
    <p:extLst>
      <p:ext uri="{BB962C8B-B14F-4D97-AF65-F5344CB8AC3E}">
        <p14:creationId xmlns:p14="http://schemas.microsoft.com/office/powerpoint/2010/main" val="12683499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PlaceHolder 1"/>
          <p:cNvSpPr>
            <a:spLocks noGrp="1"/>
          </p:cNvSpPr>
          <p:nvPr>
            <p:ph idx="4294967295"/>
          </p:nvPr>
        </p:nvSpPr>
        <p:spPr>
          <a:xfrm>
            <a:off x="344557" y="1338011"/>
            <a:ext cx="4823791" cy="3366511"/>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000" b="0" strike="noStrike" spc="-1" dirty="0">
                <a:solidFill>
                  <a:schemeClr val="dk1"/>
                </a:solidFill>
                <a:latin typeface="Cabin"/>
                <a:ea typeface="Cabin"/>
              </a:rPr>
              <a:t>Un índice de inmediatez superior a 1 indica que los artículos están siendo citados más de una vez en promedio, lo cual es un buen indicativo de relevancia. </a:t>
            </a:r>
            <a:endParaRPr lang="en" sz="2000" b="0" strike="noStrike" spc="-1" dirty="0" smtClean="0">
              <a:solidFill>
                <a:schemeClr val="dk1"/>
              </a:solidFill>
              <a:latin typeface="Cabin"/>
              <a:ea typeface="Cabin"/>
            </a:endParaRPr>
          </a:p>
          <a:p>
            <a:pPr indent="0">
              <a:lnSpc>
                <a:spcPct val="100000"/>
              </a:lnSpc>
              <a:buNone/>
              <a:tabLst>
                <a:tab pos="0" algn="l"/>
              </a:tabLst>
            </a:pPr>
            <a:r>
              <a:rPr lang="en" sz="2000" b="0" strike="noStrike" spc="-1" dirty="0" smtClean="0">
                <a:solidFill>
                  <a:schemeClr val="dk1"/>
                </a:solidFill>
                <a:latin typeface="Cabin"/>
                <a:ea typeface="Cabin"/>
              </a:rPr>
              <a:t>Por </a:t>
            </a:r>
            <a:r>
              <a:rPr lang="en" sz="2000" b="0" strike="noStrike" spc="-1" dirty="0">
                <a:solidFill>
                  <a:schemeClr val="dk1"/>
                </a:solidFill>
                <a:latin typeface="Cabin"/>
                <a:ea typeface="Cabin"/>
              </a:rPr>
              <a:t>otro lado, un índice inferior a 1 puede sugerir que los artículos no están teniendo un impacto inmediato significativo o que su contenido requiere más tiempo para ser asimilado y citado por otros autores.</a:t>
            </a:r>
            <a:endParaRPr lang="fr-FR" sz="2000" b="0" strike="noStrike" spc="-1" dirty="0">
              <a:solidFill>
                <a:srgbClr val="000000"/>
              </a:solidFill>
              <a:latin typeface="Arial"/>
            </a:endParaRPr>
          </a:p>
        </p:txBody>
      </p:sp>
      <p:sp>
        <p:nvSpPr>
          <p:cNvPr id="150" name="PlaceHolder 2"/>
          <p:cNvSpPr>
            <a:spLocks noGrp="1"/>
          </p:cNvSpPr>
          <p:nvPr>
            <p:ph type="title" idx="4294967295"/>
          </p:nvPr>
        </p:nvSpPr>
        <p:spPr>
          <a:xfrm>
            <a:off x="723960" y="638280"/>
            <a:ext cx="4333680" cy="66636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3000" b="0" strike="noStrike" spc="-1">
                <a:solidFill>
                  <a:schemeClr val="dk1"/>
                </a:solidFill>
                <a:latin typeface="EB Garamond"/>
                <a:ea typeface="EB Garamond"/>
              </a:rPr>
              <a:t>Interpretación de resultados</a:t>
            </a:r>
            <a:endParaRPr lang="fr-FR" sz="3000" b="0" strike="noStrike" spc="-1">
              <a:solidFill>
                <a:schemeClr val="dk1"/>
              </a:solidFill>
              <a:latin typeface="Arial"/>
            </a:endParaRPr>
          </a:p>
        </p:txBody>
      </p:sp>
      <p:cxnSp>
        <p:nvCxnSpPr>
          <p:cNvPr id="151" name="Google Shape;254;p38"/>
          <p:cNvCxnSpPr/>
          <p:nvPr/>
        </p:nvCxnSpPr>
        <p:spPr>
          <a:xfrm flipV="1">
            <a:off x="5371560" y="-197280"/>
            <a:ext cx="360" cy="4801680"/>
          </a:xfrm>
          <a:prstGeom prst="straightConnector1">
            <a:avLst/>
          </a:prstGeom>
          <a:ln w="9525">
            <a:solidFill>
              <a:srgbClr val="294E4E"/>
            </a:solidFill>
            <a:round/>
          </a:ln>
        </p:spPr>
      </p:cxnSp>
      <p:pic>
        <p:nvPicPr>
          <p:cNvPr id="152" name="Google Shape;255;p38"/>
          <p:cNvPicPr/>
          <p:nvPr/>
        </p:nvPicPr>
        <p:blipFill>
          <a:blip r:embed="rId2"/>
          <a:srcRect l="226" r="217"/>
          <a:stretch/>
        </p:blipFill>
        <p:spPr>
          <a:xfrm>
            <a:off x="5707080" y="539280"/>
            <a:ext cx="3436560" cy="4064400"/>
          </a:xfrm>
          <a:prstGeom prst="rect">
            <a:avLst/>
          </a:prstGeom>
          <a:ln w="0">
            <a:noFill/>
          </a:ln>
        </p:spPr>
      </p:pic>
    </p:spTree>
    <p:extLst>
      <p:ext uri="{BB962C8B-B14F-4D97-AF65-F5344CB8AC3E}">
        <p14:creationId xmlns:p14="http://schemas.microsoft.com/office/powerpoint/2010/main" val="183413652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714240" y="2076480"/>
            <a:ext cx="3904920" cy="180936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800" b="0" strike="noStrike" spc="-1">
                <a:solidFill>
                  <a:schemeClr val="dk1"/>
                </a:solidFill>
                <a:latin typeface="EB Garamond"/>
                <a:ea typeface="EB Garamond"/>
              </a:rPr>
              <a:t>Revistas Depredadoras</a:t>
            </a:r>
            <a:endParaRPr lang="fr-FR" sz="3800" b="0" strike="noStrike" spc="-1">
              <a:solidFill>
                <a:schemeClr val="dk1"/>
              </a:solidFill>
              <a:latin typeface="Arial"/>
            </a:endParaRPr>
          </a:p>
        </p:txBody>
      </p:sp>
      <p:sp>
        <p:nvSpPr>
          <p:cNvPr id="116" name="PlaceHolder 2"/>
          <p:cNvSpPr>
            <a:spLocks noGrp="1"/>
          </p:cNvSpPr>
          <p:nvPr>
            <p:ph type="subTitle"/>
          </p:nvPr>
        </p:nvSpPr>
        <p:spPr>
          <a:xfrm>
            <a:off x="714240" y="4124160"/>
            <a:ext cx="3628800" cy="475920"/>
          </a:xfrm>
          <a:prstGeom prst="rect">
            <a:avLst/>
          </a:prstGeom>
          <a:noFill/>
          <a:ln w="0">
            <a:noFill/>
          </a:ln>
        </p:spPr>
        <p:txBody>
          <a:bodyPr lIns="91440" tIns="91440" rIns="91440" bIns="91440" anchor="t">
            <a:normAutofit fontScale="69423" lnSpcReduction="20000"/>
          </a:bodyPr>
          <a:lstStyle/>
          <a:p>
            <a:pPr indent="0">
              <a:lnSpc>
                <a:spcPct val="100000"/>
              </a:lnSpc>
              <a:buNone/>
              <a:tabLst>
                <a:tab pos="0" algn="l"/>
              </a:tabLst>
            </a:pPr>
            <a:r>
              <a:rPr lang="en" sz="1600" b="0" strike="noStrike" spc="-1">
                <a:solidFill>
                  <a:schemeClr val="dk1"/>
                </a:solidFill>
                <a:latin typeface="Cabin"/>
                <a:ea typeface="Cabin"/>
              </a:rPr>
              <a:t>Un análisis sobre sus características y comparación con publicaciones legítimas.</a:t>
            </a:r>
            <a:endParaRPr lang="en-US" sz="1600" b="0" strike="noStrike" spc="-1">
              <a:solidFill>
                <a:srgbClr val="000000"/>
              </a:solidFill>
              <a:latin typeface="OpenSymbol"/>
            </a:endParaRPr>
          </a:p>
        </p:txBody>
      </p:sp>
      <p:pic>
        <p:nvPicPr>
          <p:cNvPr id="117" name="Google Shape;208;p34"/>
          <p:cNvPicPr/>
          <p:nvPr/>
        </p:nvPicPr>
        <p:blipFill>
          <a:blip r:embed="rId2"/>
          <a:srcRect l="25818" t="14286" r="28587" b="10473"/>
          <a:stretch/>
        </p:blipFill>
        <p:spPr>
          <a:xfrm>
            <a:off x="5438880" y="539280"/>
            <a:ext cx="3705120" cy="4075920"/>
          </a:xfrm>
          <a:prstGeom prst="rect">
            <a:avLst/>
          </a:prstGeom>
          <a:ln w="0">
            <a:noFill/>
          </a:ln>
        </p:spPr>
      </p:pic>
      <p:cxnSp>
        <p:nvCxnSpPr>
          <p:cNvPr id="118" name="Google Shape;209;p34"/>
          <p:cNvCxnSpPr/>
          <p:nvPr/>
        </p:nvCxnSpPr>
        <p:spPr>
          <a:xfrm>
            <a:off x="789120" y="4055040"/>
            <a:ext cx="3389400" cy="360"/>
          </a:xfrm>
          <a:prstGeom prst="straightConnector1">
            <a:avLst/>
          </a:prstGeom>
          <a:ln w="9525">
            <a:solidFill>
              <a:srgbClr val="294E4E"/>
            </a:solidFill>
            <a:round/>
          </a:ln>
        </p:spPr>
      </p:cxnSp>
      <p:cxnSp>
        <p:nvCxnSpPr>
          <p:cNvPr id="119" name="Google Shape;210;p34"/>
          <p:cNvCxnSpPr/>
          <p:nvPr/>
        </p:nvCxnSpPr>
        <p:spPr>
          <a:xfrm flipH="1">
            <a:off x="4618800" y="539280"/>
            <a:ext cx="619560" cy="4076640"/>
          </a:xfrm>
          <a:prstGeom prst="straightConnector1">
            <a:avLst/>
          </a:prstGeom>
          <a:ln w="9525">
            <a:solidFill>
              <a:srgbClr val="294E4E"/>
            </a:solidFill>
            <a:round/>
          </a:ln>
        </p:spPr>
      </p:cxnSp>
    </p:spTree>
    <p:extLst>
      <p:ext uri="{BB962C8B-B14F-4D97-AF65-F5344CB8AC3E}">
        <p14:creationId xmlns:p14="http://schemas.microsoft.com/office/powerpoint/2010/main" val="3280945282"/>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PlaceHolder 1"/>
          <p:cNvSpPr>
            <a:spLocks noGrp="1"/>
          </p:cNvSpPr>
          <p:nvPr>
            <p:ph idx="4294967295"/>
          </p:nvPr>
        </p:nvSpPr>
        <p:spPr>
          <a:xfrm>
            <a:off x="723960" y="1457280"/>
            <a:ext cx="4333680" cy="315252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400" b="0" strike="noStrike" spc="-1" dirty="0">
                <a:solidFill>
                  <a:schemeClr val="dk1"/>
                </a:solidFill>
                <a:latin typeface="Cabin"/>
                <a:ea typeface="Cabin"/>
              </a:rPr>
              <a:t>Este análisis explora las revistas depredadoras, sus características y cómo se diferencian de las publicaciones académicas legitimas, así como el impacto que tienen en la comunidad investigativa.</a:t>
            </a:r>
            <a:endParaRPr lang="fr-FR" sz="2400" b="0" strike="noStrike" spc="-1" dirty="0">
              <a:solidFill>
                <a:srgbClr val="000000"/>
              </a:solidFill>
              <a:latin typeface="Arial"/>
            </a:endParaRPr>
          </a:p>
        </p:txBody>
      </p:sp>
      <p:sp>
        <p:nvSpPr>
          <p:cNvPr id="121" name="PlaceHolder 2"/>
          <p:cNvSpPr>
            <a:spLocks noGrp="1"/>
          </p:cNvSpPr>
          <p:nvPr>
            <p:ph type="title" idx="4294967295"/>
          </p:nvPr>
        </p:nvSpPr>
        <p:spPr>
          <a:xfrm>
            <a:off x="723960" y="638280"/>
            <a:ext cx="4333680" cy="66636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Introducción</a:t>
            </a:r>
            <a:endParaRPr lang="fr-FR" sz="3000" b="0" strike="noStrike" spc="-1">
              <a:solidFill>
                <a:schemeClr val="dk1"/>
              </a:solidFill>
              <a:latin typeface="Arial"/>
            </a:endParaRPr>
          </a:p>
        </p:txBody>
      </p:sp>
      <p:cxnSp>
        <p:nvCxnSpPr>
          <p:cNvPr id="122" name="Google Shape;254;p38"/>
          <p:cNvCxnSpPr/>
          <p:nvPr/>
        </p:nvCxnSpPr>
        <p:spPr>
          <a:xfrm flipV="1">
            <a:off x="5371560" y="-197280"/>
            <a:ext cx="360" cy="4801680"/>
          </a:xfrm>
          <a:prstGeom prst="straightConnector1">
            <a:avLst/>
          </a:prstGeom>
          <a:ln w="9525">
            <a:solidFill>
              <a:srgbClr val="294E4E"/>
            </a:solidFill>
            <a:round/>
          </a:ln>
        </p:spPr>
      </p:cxnSp>
      <p:pic>
        <p:nvPicPr>
          <p:cNvPr id="123" name="Google Shape;255;p38"/>
          <p:cNvPicPr/>
          <p:nvPr/>
        </p:nvPicPr>
        <p:blipFill>
          <a:blip r:embed="rId2"/>
          <a:srcRect l="226" r="217"/>
          <a:stretch/>
        </p:blipFill>
        <p:spPr>
          <a:xfrm>
            <a:off x="5707080" y="539280"/>
            <a:ext cx="3436560" cy="4064400"/>
          </a:xfrm>
          <a:prstGeom prst="rect">
            <a:avLst/>
          </a:prstGeom>
          <a:ln w="0">
            <a:noFill/>
          </a:ln>
        </p:spPr>
      </p:pic>
    </p:spTree>
    <p:extLst>
      <p:ext uri="{BB962C8B-B14F-4D97-AF65-F5344CB8AC3E}">
        <p14:creationId xmlns:p14="http://schemas.microsoft.com/office/powerpoint/2010/main" val="136883184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PlaceHolder 1"/>
          <p:cNvSpPr>
            <a:spLocks noGrp="1"/>
          </p:cNvSpPr>
          <p:nvPr>
            <p:ph idx="4294967295"/>
          </p:nvPr>
        </p:nvSpPr>
        <p:spPr>
          <a:xfrm>
            <a:off x="490330" y="1457280"/>
            <a:ext cx="4567310" cy="315252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Las revistas depredadoras suelen carecer de un proceso de revisión por pares riguroso, exhiben prácticas de publicación engañosas, y suelen presentar información poco confiable, priorizando el lucro sobre la calidad académica.</a:t>
            </a:r>
            <a:endParaRPr lang="fr-FR" sz="2400" b="0" strike="noStrike" spc="-1" dirty="0">
              <a:solidFill>
                <a:srgbClr val="000000"/>
              </a:solidFill>
              <a:latin typeface="Arial"/>
            </a:endParaRPr>
          </a:p>
        </p:txBody>
      </p:sp>
      <p:sp>
        <p:nvSpPr>
          <p:cNvPr id="131" name="PlaceHolder 2"/>
          <p:cNvSpPr>
            <a:spLocks noGrp="1"/>
          </p:cNvSpPr>
          <p:nvPr>
            <p:ph type="title" idx="4294967295"/>
          </p:nvPr>
        </p:nvSpPr>
        <p:spPr>
          <a:xfrm>
            <a:off x="723960" y="638280"/>
            <a:ext cx="4333680" cy="66636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3000" b="0" strike="noStrike" spc="-1">
                <a:solidFill>
                  <a:schemeClr val="dk1"/>
                </a:solidFill>
                <a:latin typeface="EB Garamond"/>
                <a:ea typeface="EB Garamond"/>
              </a:rPr>
              <a:t>Características de las revistas depredadoras</a:t>
            </a:r>
            <a:endParaRPr lang="fr-FR" sz="3000" b="0" strike="noStrike" spc="-1">
              <a:solidFill>
                <a:schemeClr val="dk1"/>
              </a:solidFill>
              <a:latin typeface="Arial"/>
            </a:endParaRPr>
          </a:p>
        </p:txBody>
      </p:sp>
      <p:cxnSp>
        <p:nvCxnSpPr>
          <p:cNvPr id="132" name="Google Shape;254;p38"/>
          <p:cNvCxnSpPr/>
          <p:nvPr/>
        </p:nvCxnSpPr>
        <p:spPr>
          <a:xfrm flipV="1">
            <a:off x="5371560" y="-197280"/>
            <a:ext cx="360" cy="4801680"/>
          </a:xfrm>
          <a:prstGeom prst="straightConnector1">
            <a:avLst/>
          </a:prstGeom>
          <a:ln w="9525">
            <a:solidFill>
              <a:srgbClr val="294E4E"/>
            </a:solidFill>
            <a:round/>
          </a:ln>
        </p:spPr>
      </p:cxnSp>
      <p:pic>
        <p:nvPicPr>
          <p:cNvPr id="133" name="Google Shape;255;p38"/>
          <p:cNvPicPr/>
          <p:nvPr/>
        </p:nvPicPr>
        <p:blipFill>
          <a:blip r:embed="rId2"/>
          <a:srcRect l="226" r="217"/>
          <a:stretch/>
        </p:blipFill>
        <p:spPr>
          <a:xfrm>
            <a:off x="5707080" y="539280"/>
            <a:ext cx="3436560" cy="4064400"/>
          </a:xfrm>
          <a:prstGeom prst="rect">
            <a:avLst/>
          </a:prstGeom>
          <a:ln w="0">
            <a:noFill/>
          </a:ln>
        </p:spPr>
      </p:pic>
    </p:spTree>
    <p:extLst>
      <p:ext uri="{BB962C8B-B14F-4D97-AF65-F5344CB8AC3E}">
        <p14:creationId xmlns:p14="http://schemas.microsoft.com/office/powerpoint/2010/main" val="263267422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Las revistas académicas legítimas implementan un proceso de revisión por pares, cumplen con estándares de ética editorial y son reconocidas por su compromiso con la calidad.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En </a:t>
            </a:r>
            <a:r>
              <a:rPr lang="en" sz="2400" b="0" strike="noStrike" spc="-1" dirty="0">
                <a:solidFill>
                  <a:schemeClr val="dk1"/>
                </a:solidFill>
                <a:latin typeface="Cabin"/>
                <a:ea typeface="Cabin"/>
              </a:rPr>
              <a:t>contraste, las revistas depredadoras se enfocan en la cantidad de publicaciones y frecuentemente cobran tarifas ocultas.</a:t>
            </a:r>
            <a:endParaRPr lang="fr-FR" sz="2400" b="0" strike="noStrike" spc="-1" dirty="0">
              <a:solidFill>
                <a:srgbClr val="000000"/>
              </a:solidFill>
              <a:latin typeface="Arial"/>
            </a:endParaRPr>
          </a:p>
        </p:txBody>
      </p:sp>
      <p:sp>
        <p:nvSpPr>
          <p:cNvPr id="135"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Diferencias con revistas académicas legítimas</a:t>
            </a:r>
            <a:endParaRPr lang="fr-FR" sz="3000" b="0" strike="noStrike" spc="-1">
              <a:solidFill>
                <a:schemeClr val="dk1"/>
              </a:solidFill>
              <a:latin typeface="Arial"/>
            </a:endParaRPr>
          </a:p>
        </p:txBody>
      </p:sp>
    </p:spTree>
    <p:extLst>
      <p:ext uri="{BB962C8B-B14F-4D97-AF65-F5344CB8AC3E}">
        <p14:creationId xmlns:p14="http://schemas.microsoft.com/office/powerpoint/2010/main" val="422314531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PlaceHolder 1"/>
          <p:cNvSpPr>
            <a:spLocks noGrp="1"/>
          </p:cNvSpPr>
          <p:nvPr>
            <p:ph idx="4294967295"/>
          </p:nvPr>
        </p:nvSpPr>
        <p:spPr>
          <a:xfrm>
            <a:off x="723960" y="1904760"/>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Las revistas depredadoras comprometen la calidad de la investigación, dificultan la difusión de hallazgos legítimos y pueden desviar fondos que de otro modo se destinarían a publicaciones de calidad. </a:t>
            </a:r>
            <a:endParaRPr lang="en" sz="2400" b="0" strike="noStrike" spc="-1" dirty="0" smtClean="0">
              <a:solidFill>
                <a:schemeClr val="dk1"/>
              </a:solidFill>
              <a:latin typeface="Cabin"/>
              <a:ea typeface="Cabin"/>
            </a:endParaRPr>
          </a:p>
          <a:p>
            <a:pPr indent="0">
              <a:lnSpc>
                <a:spcPct val="100000"/>
              </a:lnSpc>
              <a:buNone/>
              <a:tabLst>
                <a:tab pos="0" algn="l"/>
              </a:tabLst>
            </a:pPr>
            <a:r>
              <a:rPr lang="en" sz="2400" b="0" strike="noStrike" spc="-1" dirty="0" smtClean="0">
                <a:solidFill>
                  <a:schemeClr val="dk1"/>
                </a:solidFill>
                <a:latin typeface="Cabin"/>
                <a:ea typeface="Cabin"/>
              </a:rPr>
              <a:t>Esto </a:t>
            </a:r>
            <a:r>
              <a:rPr lang="en" sz="2400" b="0" strike="noStrike" spc="-1" dirty="0">
                <a:solidFill>
                  <a:schemeClr val="dk1"/>
                </a:solidFill>
                <a:latin typeface="Cabin"/>
                <a:ea typeface="Cabin"/>
              </a:rPr>
              <a:t>genera desconfianza en la comunidad académica y afecta la integridad del conocimiento científico.</a:t>
            </a:r>
            <a:endParaRPr lang="fr-FR" sz="2400" b="0" strike="noStrike" spc="-1" dirty="0">
              <a:solidFill>
                <a:srgbClr val="000000"/>
              </a:solidFill>
              <a:latin typeface="Arial"/>
            </a:endParaRPr>
          </a:p>
        </p:txBody>
      </p:sp>
      <p:sp>
        <p:nvSpPr>
          <p:cNvPr id="137"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Impacto en la investigación y la academia</a:t>
            </a:r>
            <a:endParaRPr lang="fr-FR" sz="3000" b="0" strike="noStrike" spc="-1">
              <a:solidFill>
                <a:schemeClr val="dk1"/>
              </a:solidFill>
              <a:latin typeface="Arial"/>
            </a:endParaRPr>
          </a:p>
        </p:txBody>
      </p:sp>
    </p:spTree>
    <p:extLst>
      <p:ext uri="{BB962C8B-B14F-4D97-AF65-F5344CB8AC3E}">
        <p14:creationId xmlns:p14="http://schemas.microsoft.com/office/powerpoint/2010/main" val="236347462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8" name="Google Shape;242;p37"/>
          <p:cNvCxnSpPr/>
          <p:nvPr/>
        </p:nvCxnSpPr>
        <p:spPr>
          <a:xfrm flipV="1">
            <a:off x="3396240" y="-228960"/>
            <a:ext cx="1463400" cy="5460840"/>
          </a:xfrm>
          <a:prstGeom prst="straightConnector1">
            <a:avLst/>
          </a:prstGeom>
          <a:ln w="9525">
            <a:solidFill>
              <a:srgbClr val="F0EBE1"/>
            </a:solidFill>
            <a:round/>
          </a:ln>
        </p:spPr>
      </p:cxnSp>
      <p:sp>
        <p:nvSpPr>
          <p:cNvPr id="139" name="PlaceHolder 1"/>
          <p:cNvSpPr>
            <a:spLocks noGrp="1"/>
          </p:cNvSpPr>
          <p:nvPr>
            <p:ph type="title" idx="4294967295"/>
          </p:nvPr>
        </p:nvSpPr>
        <p:spPr>
          <a:xfrm>
            <a:off x="4619520" y="2448000"/>
            <a:ext cx="3809520" cy="8377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4800" b="0" strike="noStrike" spc="-1">
                <a:solidFill>
                  <a:schemeClr val="lt1"/>
                </a:solidFill>
                <a:latin typeface="EB Garamond"/>
                <a:ea typeface="EB Garamond"/>
              </a:rPr>
              <a:t>Prevención</a:t>
            </a:r>
            <a:endParaRPr lang="fr-FR" sz="4800" b="0" strike="noStrike" spc="-1">
              <a:solidFill>
                <a:schemeClr val="dk1"/>
              </a:solidFill>
              <a:latin typeface="Arial"/>
            </a:endParaRPr>
          </a:p>
        </p:txBody>
      </p:sp>
      <p:sp>
        <p:nvSpPr>
          <p:cNvPr id="141" name="PlaceHolder 3"/>
          <p:cNvSpPr>
            <a:spLocks noGrp="1"/>
          </p:cNvSpPr>
          <p:nvPr>
            <p:ph type="subTitle" idx="4294967295"/>
          </p:nvPr>
        </p:nvSpPr>
        <p:spPr>
          <a:xfrm>
            <a:off x="4619520" y="3571920"/>
            <a:ext cx="3809520" cy="447480"/>
          </a:xfrm>
          <a:prstGeom prst="rect">
            <a:avLst/>
          </a:prstGeom>
          <a:noFill/>
          <a:ln w="0">
            <a:noFill/>
          </a:ln>
        </p:spPr>
        <p:txBody>
          <a:bodyPr lIns="91440" tIns="91440" rIns="91440" bIns="91440" anchor="t">
            <a:normAutofit/>
          </a:bodyPr>
          <a:lstStyle/>
          <a:p>
            <a:pPr indent="0" algn="ctr">
              <a:buNone/>
            </a:pPr>
            <a:endParaRPr lang="en-US" sz="1600" b="0" strike="noStrike" spc="-1">
              <a:solidFill>
                <a:schemeClr val="lt1"/>
              </a:solidFill>
              <a:latin typeface="Cabin"/>
              <a:ea typeface="Cabin"/>
            </a:endParaRPr>
          </a:p>
        </p:txBody>
      </p:sp>
      <p:pic>
        <p:nvPicPr>
          <p:cNvPr id="142" name="Google Shape;246;p37"/>
          <p:cNvPicPr/>
          <p:nvPr/>
        </p:nvPicPr>
        <p:blipFill>
          <a:blip r:embed="rId2"/>
          <a:srcRect t="25475" b="3278"/>
          <a:stretch/>
        </p:blipFill>
        <p:spPr>
          <a:xfrm>
            <a:off x="0" y="539280"/>
            <a:ext cx="3807000" cy="4064400"/>
          </a:xfrm>
          <a:prstGeom prst="rect">
            <a:avLst/>
          </a:prstGeom>
          <a:ln w="0">
            <a:noFill/>
          </a:ln>
        </p:spPr>
      </p:pic>
      <p:cxnSp>
        <p:nvCxnSpPr>
          <p:cNvPr id="143" name="Google Shape;247;p37"/>
          <p:cNvCxnSpPr/>
          <p:nvPr/>
        </p:nvCxnSpPr>
        <p:spPr>
          <a:xfrm>
            <a:off x="4722840" y="3430080"/>
            <a:ext cx="3672360" cy="360"/>
          </a:xfrm>
          <a:prstGeom prst="straightConnector1">
            <a:avLst/>
          </a:prstGeom>
          <a:ln w="9525">
            <a:solidFill>
              <a:srgbClr val="F0EBE1"/>
            </a:solidFill>
            <a:round/>
          </a:ln>
        </p:spPr>
      </p:cxnSp>
    </p:spTree>
    <p:extLst>
      <p:ext uri="{BB962C8B-B14F-4D97-AF65-F5344CB8AC3E}">
        <p14:creationId xmlns:p14="http://schemas.microsoft.com/office/powerpoint/2010/main" val="123079361"/>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4" name="Google Shape;355;p45"/>
          <p:cNvCxnSpPr/>
          <p:nvPr/>
        </p:nvCxnSpPr>
        <p:spPr>
          <a:xfrm flipH="1">
            <a:off x="3746160" y="539280"/>
            <a:ext cx="619560" cy="4076640"/>
          </a:xfrm>
          <a:prstGeom prst="straightConnector1">
            <a:avLst/>
          </a:prstGeom>
          <a:ln w="9525">
            <a:solidFill>
              <a:srgbClr val="F0EBE1"/>
            </a:solidFill>
            <a:round/>
          </a:ln>
        </p:spPr>
      </p:cxnSp>
      <p:sp>
        <p:nvSpPr>
          <p:cNvPr id="145" name="PlaceHolder 1"/>
          <p:cNvSpPr>
            <a:spLocks noGrp="1"/>
          </p:cNvSpPr>
          <p:nvPr>
            <p:ph type="title" idx="4294967295"/>
          </p:nvPr>
        </p:nvSpPr>
        <p:spPr>
          <a:xfrm>
            <a:off x="4572000" y="2171880"/>
            <a:ext cx="3847680" cy="119988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3200" b="0" strike="noStrike" spc="-1">
                <a:solidFill>
                  <a:schemeClr val="lt1"/>
                </a:solidFill>
                <a:latin typeface="EB Garamond"/>
                <a:ea typeface="EB Garamond"/>
              </a:rPr>
              <a:t>Identificación de revistas depredadoras</a:t>
            </a:r>
            <a:endParaRPr lang="fr-FR" sz="3200" b="0" strike="noStrike" spc="-1">
              <a:solidFill>
                <a:schemeClr val="dk1"/>
              </a:solidFill>
              <a:latin typeface="Arial"/>
            </a:endParaRPr>
          </a:p>
        </p:txBody>
      </p:sp>
      <p:sp>
        <p:nvSpPr>
          <p:cNvPr id="146" name="PlaceHolder 2"/>
          <p:cNvSpPr>
            <a:spLocks noGrp="1"/>
          </p:cNvSpPr>
          <p:nvPr>
            <p:ph type="subTitle" idx="4294967295"/>
          </p:nvPr>
        </p:nvSpPr>
        <p:spPr>
          <a:xfrm>
            <a:off x="4572000" y="3676680"/>
            <a:ext cx="3847680" cy="923400"/>
          </a:xfrm>
          <a:prstGeom prst="rect">
            <a:avLst/>
          </a:prstGeom>
          <a:noFill/>
          <a:ln w="0">
            <a:noFill/>
          </a:ln>
        </p:spPr>
        <p:txBody>
          <a:bodyPr lIns="91440" tIns="91440" rIns="91440" bIns="91440" anchor="t">
            <a:normAutofit fontScale="87123" lnSpcReduction="20000"/>
          </a:bodyPr>
          <a:lstStyle/>
          <a:p>
            <a:pPr indent="0">
              <a:lnSpc>
                <a:spcPct val="100000"/>
              </a:lnSpc>
              <a:buNone/>
              <a:tabLst>
                <a:tab pos="0" algn="l"/>
              </a:tabLst>
            </a:pPr>
            <a:r>
              <a:rPr lang="en" sz="1400" b="0" strike="noStrike" spc="-1">
                <a:solidFill>
                  <a:schemeClr val="lt1"/>
                </a:solidFill>
                <a:latin typeface="Cabin"/>
                <a:ea typeface="Cabin"/>
              </a:rPr>
              <a:t>Para identificar revistas depredadoras, es crucial revisar su historial editorial, sus prácticas de revisión por pares y los índices en los que están listadas. Herramientas como el 'Beall's List' y otros directorios acreditados pueden resultar útiles.</a:t>
            </a:r>
            <a:endParaRPr lang="en-US" sz="1400" b="0" strike="noStrike" spc="-1">
              <a:solidFill>
                <a:srgbClr val="000000"/>
              </a:solidFill>
              <a:latin typeface="OpenSymbol"/>
            </a:endParaRPr>
          </a:p>
        </p:txBody>
      </p:sp>
      <p:pic>
        <p:nvPicPr>
          <p:cNvPr id="147" name="Google Shape;358;p45"/>
          <p:cNvPicPr/>
          <p:nvPr/>
        </p:nvPicPr>
        <p:blipFill>
          <a:blip r:embed="rId2"/>
          <a:srcRect t="210" b="210"/>
          <a:stretch/>
        </p:blipFill>
        <p:spPr>
          <a:xfrm>
            <a:off x="0" y="0"/>
            <a:ext cx="4131720" cy="5143320"/>
          </a:xfrm>
          <a:prstGeom prst="rect">
            <a:avLst/>
          </a:prstGeom>
          <a:ln w="0">
            <a:noFill/>
          </a:ln>
        </p:spPr>
      </p:pic>
      <p:cxnSp>
        <p:nvCxnSpPr>
          <p:cNvPr id="148" name="Google Shape;359;p45"/>
          <p:cNvCxnSpPr/>
          <p:nvPr/>
        </p:nvCxnSpPr>
        <p:spPr>
          <a:xfrm>
            <a:off x="4647960" y="3471480"/>
            <a:ext cx="3705840" cy="360"/>
          </a:xfrm>
          <a:prstGeom prst="straightConnector1">
            <a:avLst/>
          </a:prstGeom>
          <a:ln w="9525">
            <a:solidFill>
              <a:srgbClr val="F0EBE1"/>
            </a:solidFill>
            <a:round/>
          </a:ln>
        </p:spPr>
      </p:cxnSp>
    </p:spTree>
    <p:extLst>
      <p:ext uri="{BB962C8B-B14F-4D97-AF65-F5344CB8AC3E}">
        <p14:creationId xmlns:p14="http://schemas.microsoft.com/office/powerpoint/2010/main" val="403405583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Al seleccionar revistas para publicación, es fundamental considerar la reputación de la revista, el proceso de revisión por pares, los índices de impacto y las tarifas de publicación. Además, verificar la transparencia en las políticas editoriales es esencial.</a:t>
            </a:r>
            <a:endParaRPr lang="fr-FR" sz="2400" b="0" strike="noStrike" spc="-1" dirty="0">
              <a:solidFill>
                <a:srgbClr val="000000"/>
              </a:solidFill>
              <a:latin typeface="Arial"/>
            </a:endParaRPr>
          </a:p>
        </p:txBody>
      </p:sp>
      <p:sp>
        <p:nvSpPr>
          <p:cNvPr id="150"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Criterios para selección de publicaciones</a:t>
            </a:r>
            <a:endParaRPr lang="fr-FR" sz="3000" b="0" strike="noStrike" spc="-1">
              <a:solidFill>
                <a:schemeClr val="dk1"/>
              </a:solidFill>
              <a:latin typeface="Arial"/>
            </a:endParaRPr>
          </a:p>
        </p:txBody>
      </p:sp>
    </p:spTree>
    <p:extLst>
      <p:ext uri="{BB962C8B-B14F-4D97-AF65-F5344CB8AC3E}">
        <p14:creationId xmlns:p14="http://schemas.microsoft.com/office/powerpoint/2010/main" val="410624601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PlaceHolder 1"/>
          <p:cNvSpPr>
            <a:spLocks noGrp="1"/>
          </p:cNvSpPr>
          <p:nvPr>
            <p:ph idx="4294967295"/>
          </p:nvPr>
        </p:nvSpPr>
        <p:spPr>
          <a:xfrm>
            <a:off x="723960" y="2143080"/>
            <a:ext cx="7457760" cy="229500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400" b="0" strike="noStrike" spc="-1" dirty="0">
                <a:solidFill>
                  <a:schemeClr val="dk1"/>
                </a:solidFill>
                <a:latin typeface="Cabin"/>
                <a:ea typeface="Cabin"/>
              </a:rPr>
              <a:t>Existen diversos recursos para ayudar a los investigadores a evitar revistas depredadoras, como guías de publicación, foros en línea, y plataformas de evaluación y comparación de revistas, que proporcionan información crítica sobre las credenciales y prácticas editoriales.</a:t>
            </a:r>
            <a:endParaRPr lang="fr-FR" sz="2400" b="0" strike="noStrike" spc="-1" dirty="0">
              <a:solidFill>
                <a:srgbClr val="000000"/>
              </a:solidFill>
              <a:latin typeface="Arial"/>
            </a:endParaRPr>
          </a:p>
        </p:txBody>
      </p:sp>
      <p:sp>
        <p:nvSpPr>
          <p:cNvPr id="152" name="PlaceHolder 2"/>
          <p:cNvSpPr>
            <a:spLocks noGrp="1"/>
          </p:cNvSpPr>
          <p:nvPr>
            <p:ph type="title" idx="4294967295"/>
          </p:nvPr>
        </p:nvSpPr>
        <p:spPr>
          <a:xfrm>
            <a:off x="723960" y="771480"/>
            <a:ext cx="7457760" cy="113328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3000" b="0" strike="noStrike" spc="-1">
                <a:solidFill>
                  <a:schemeClr val="dk1"/>
                </a:solidFill>
                <a:latin typeface="EB Garamond"/>
                <a:ea typeface="EB Garamond"/>
              </a:rPr>
              <a:t>Recursos y herramientas disponibles</a:t>
            </a:r>
            <a:endParaRPr lang="fr-FR" sz="3000" b="0" strike="noStrike" spc="-1">
              <a:solidFill>
                <a:schemeClr val="dk1"/>
              </a:solidFill>
              <a:latin typeface="Arial"/>
            </a:endParaRPr>
          </a:p>
        </p:txBody>
      </p:sp>
    </p:spTree>
    <p:extLst>
      <p:ext uri="{BB962C8B-B14F-4D97-AF65-F5344CB8AC3E}">
        <p14:creationId xmlns:p14="http://schemas.microsoft.com/office/powerpoint/2010/main" val="239905985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1E93589-F540-41EB-BD37-5821A3080BB2}"/>
              </a:ext>
            </a:extLst>
          </p:cNvPr>
          <p:cNvPicPr>
            <a:picLocks noChangeAspect="1"/>
          </p:cNvPicPr>
          <p:nvPr/>
        </p:nvPicPr>
        <p:blipFill rotWithShape="1">
          <a:blip r:embed="rId2"/>
          <a:srcRect l="34453" t="27281" r="33555" b="18109"/>
          <a:stretch/>
        </p:blipFill>
        <p:spPr>
          <a:xfrm>
            <a:off x="2550319" y="827853"/>
            <a:ext cx="3718322" cy="3568498"/>
          </a:xfrm>
          <a:prstGeom prst="rect">
            <a:avLst/>
          </a:prstGeom>
        </p:spPr>
      </p:pic>
      <p:sp>
        <p:nvSpPr>
          <p:cNvPr id="4" name="Rectángulo 3">
            <a:extLst>
              <a:ext uri="{FF2B5EF4-FFF2-40B4-BE49-F238E27FC236}">
                <a16:creationId xmlns:a16="http://schemas.microsoft.com/office/drawing/2014/main" id="{D4E3115C-497D-4B8E-9898-94BA9EF37D0B}"/>
              </a:ext>
            </a:extLst>
          </p:cNvPr>
          <p:cNvSpPr/>
          <p:nvPr/>
        </p:nvSpPr>
        <p:spPr>
          <a:xfrm>
            <a:off x="932260" y="4627282"/>
            <a:ext cx="7886700" cy="507831"/>
          </a:xfrm>
          <a:prstGeom prst="rect">
            <a:avLst/>
          </a:prstGeom>
        </p:spPr>
        <p:txBody>
          <a:bodyPr wrap="square">
            <a:spAutoFit/>
          </a:bodyPr>
          <a:lstStyle/>
          <a:p>
            <a:pPr algn="just" defTabSz="685800"/>
            <a:r>
              <a:rPr lang="es-ES" sz="1350" dirty="0">
                <a:solidFill>
                  <a:prstClr val="black"/>
                </a:solidFill>
                <a:latin typeface="Calibri" panose="020F0502020204030204"/>
              </a:rPr>
              <a:t>Publicar un artículo lleva tiempo, así que es conveniente que te mentalices para conjugar el verbo </a:t>
            </a:r>
            <a:r>
              <a:rPr lang="es-ES" sz="1350" b="1" dirty="0">
                <a:solidFill>
                  <a:srgbClr val="FF0000"/>
                </a:solidFill>
                <a:latin typeface="Calibri" panose="020F0502020204030204"/>
              </a:rPr>
              <a:t>esperar</a:t>
            </a:r>
            <a:r>
              <a:rPr lang="es-ES" sz="1350" dirty="0">
                <a:solidFill>
                  <a:prstClr val="black"/>
                </a:solidFill>
                <a:latin typeface="Calibri" panose="020F0502020204030204"/>
              </a:rPr>
              <a:t>.</a:t>
            </a:r>
          </a:p>
          <a:p>
            <a:pPr algn="r" defTabSz="685800"/>
            <a:r>
              <a:rPr lang="es-ES" sz="1350" b="1" i="1" dirty="0">
                <a:solidFill>
                  <a:prstClr val="black"/>
                </a:solidFill>
                <a:latin typeface="Calibri" panose="020F0502020204030204"/>
              </a:rPr>
              <a:t>Extraído de </a:t>
            </a:r>
            <a:r>
              <a:rPr lang="es-ES" sz="1350" b="1" i="1" dirty="0" err="1">
                <a:solidFill>
                  <a:prstClr val="black"/>
                </a:solidFill>
                <a:latin typeface="Calibri" panose="020F0502020204030204"/>
              </a:rPr>
              <a:t>Novelle</a:t>
            </a:r>
            <a:r>
              <a:rPr lang="es-ES" sz="1350" b="1" i="1" dirty="0">
                <a:solidFill>
                  <a:prstClr val="black"/>
                </a:solidFill>
                <a:latin typeface="Calibri" panose="020F0502020204030204"/>
              </a:rPr>
              <a:t>-López (2018)</a:t>
            </a:r>
            <a:endParaRPr lang="es-ES" sz="1350" i="1" dirty="0">
              <a:solidFill>
                <a:prstClr val="black"/>
              </a:solidFill>
              <a:latin typeface="Calibri" panose="020F0502020204030204"/>
            </a:endParaRPr>
          </a:p>
        </p:txBody>
      </p:sp>
      <p:sp>
        <p:nvSpPr>
          <p:cNvPr id="5" name="Rectangle 2">
            <a:extLst>
              <a:ext uri="{FF2B5EF4-FFF2-40B4-BE49-F238E27FC236}">
                <a16:creationId xmlns:a16="http://schemas.microsoft.com/office/drawing/2014/main" id="{1C2429AD-4794-4A62-9AE2-188F85F542BC}"/>
              </a:ext>
            </a:extLst>
          </p:cNvPr>
          <p:cNvSpPr txBox="1">
            <a:spLocks noChangeArrowheads="1"/>
          </p:cNvSpPr>
          <p:nvPr/>
        </p:nvSpPr>
        <p:spPr>
          <a:xfrm>
            <a:off x="628650" y="273844"/>
            <a:ext cx="7886700" cy="6584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r>
              <a:rPr lang="es-ES_tradnl" altLang="es-ES" sz="3000" b="1" dirty="0">
                <a:solidFill>
                  <a:prstClr val="black"/>
                </a:solidFill>
                <a:latin typeface="Calibri Light" panose="020F0302020204030204"/>
              </a:rPr>
              <a:t>Someter el manuscrito a evaluación y </a:t>
            </a:r>
            <a:r>
              <a:rPr lang="es-ES_tradnl" altLang="es-ES" sz="3000" b="1" dirty="0">
                <a:solidFill>
                  <a:srgbClr val="FF0000"/>
                </a:solidFill>
                <a:latin typeface="Calibri Light" panose="020F0302020204030204"/>
              </a:rPr>
              <a:t>ESPERAR</a:t>
            </a:r>
          </a:p>
        </p:txBody>
      </p:sp>
    </p:spTree>
    <p:extLst>
      <p:ext uri="{BB962C8B-B14F-4D97-AF65-F5344CB8AC3E}">
        <p14:creationId xmlns:p14="http://schemas.microsoft.com/office/powerpoint/2010/main" val="3858302074"/>
      </p:ext>
    </p:extLst>
  </p:cSld>
  <p:clrMapOvr>
    <a:masterClrMapping/>
  </p:clrMapOvr>
  <mc:AlternateContent xmlns:mc="http://schemas.openxmlformats.org/markup-compatibility/2006" xmlns:p14="http://schemas.microsoft.com/office/powerpoint/2010/main">
    <mc:Choice Requires="p14">
      <p:transition spd="slow" p14:dur="2000" advTm="72410"/>
    </mc:Choice>
    <mc:Fallback xmlns="">
      <p:transition spd="slow" advTm="72410"/>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713880" y="1281350"/>
            <a:ext cx="3904920" cy="1809360"/>
          </a:xfrm>
          <a:prstGeom prst="rect">
            <a:avLst/>
          </a:prstGeom>
          <a:noFill/>
          <a:ln w="0">
            <a:noFill/>
          </a:ln>
        </p:spPr>
        <p:txBody>
          <a:bodyPr lIns="91440" tIns="91440" rIns="91440" bIns="91440" anchor="b">
            <a:normAutofit/>
          </a:bodyPr>
          <a:lstStyle/>
          <a:p>
            <a:pPr indent="0" algn="ctr">
              <a:lnSpc>
                <a:spcPct val="100000"/>
              </a:lnSpc>
              <a:buNone/>
              <a:tabLst>
                <a:tab pos="0" algn="l"/>
              </a:tabLst>
            </a:pPr>
            <a:r>
              <a:rPr lang="en" sz="3800" b="0" strike="noStrike" spc="-1" dirty="0" smtClean="0">
                <a:solidFill>
                  <a:schemeClr val="dk1"/>
                </a:solidFill>
                <a:latin typeface="EB Garamond"/>
                <a:ea typeface="EB Garamond"/>
              </a:rPr>
              <a:t>Gracias por su tiempo</a:t>
            </a:r>
            <a:endParaRPr lang="fr-FR" sz="3800" b="0" strike="noStrike" spc="-1" dirty="0">
              <a:solidFill>
                <a:schemeClr val="dk1"/>
              </a:solidFill>
              <a:latin typeface="Arial"/>
            </a:endParaRPr>
          </a:p>
        </p:txBody>
      </p:sp>
      <p:cxnSp>
        <p:nvCxnSpPr>
          <p:cNvPr id="118" name="Google Shape;209;p34"/>
          <p:cNvCxnSpPr/>
          <p:nvPr/>
        </p:nvCxnSpPr>
        <p:spPr>
          <a:xfrm>
            <a:off x="971640" y="3076973"/>
            <a:ext cx="3389400" cy="360"/>
          </a:xfrm>
          <a:prstGeom prst="straightConnector1">
            <a:avLst/>
          </a:prstGeom>
          <a:ln w="9525">
            <a:solidFill>
              <a:srgbClr val="294E4E"/>
            </a:solidFill>
            <a:round/>
          </a:ln>
        </p:spPr>
      </p:cxnSp>
      <p:cxnSp>
        <p:nvCxnSpPr>
          <p:cNvPr id="119" name="Google Shape;210;p34"/>
          <p:cNvCxnSpPr/>
          <p:nvPr/>
        </p:nvCxnSpPr>
        <p:spPr>
          <a:xfrm flipH="1">
            <a:off x="4618800" y="539280"/>
            <a:ext cx="619560" cy="4076640"/>
          </a:xfrm>
          <a:prstGeom prst="straightConnector1">
            <a:avLst/>
          </a:prstGeom>
          <a:ln w="9525">
            <a:solidFill>
              <a:srgbClr val="294E4E"/>
            </a:solidFill>
            <a:round/>
          </a:ln>
        </p:spPr>
      </p:cxnSp>
      <p:pic>
        <p:nvPicPr>
          <p:cNvPr id="8" name="Imagen 7">
            <a:extLst>
              <a:ext uri="{FF2B5EF4-FFF2-40B4-BE49-F238E27FC236}">
                <a16:creationId xmlns:a16="http://schemas.microsoft.com/office/drawing/2014/main" id="{3BE60EF4-C1E7-408B-9CF2-9B186905B4D1}"/>
              </a:ext>
            </a:extLst>
          </p:cNvPr>
          <p:cNvPicPr>
            <a:picLocks noChangeAspect="1"/>
          </p:cNvPicPr>
          <p:nvPr/>
        </p:nvPicPr>
        <p:blipFill rotWithShape="1">
          <a:blip r:embed="rId2"/>
          <a:srcRect l="19093" r="4840"/>
          <a:stretch/>
        </p:blipFill>
        <p:spPr>
          <a:xfrm>
            <a:off x="5238360" y="1092679"/>
            <a:ext cx="3536297" cy="306850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9666413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6|29|3.3|28.8"/>
</p:tagLst>
</file>

<file path=ppt/theme/theme1.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8.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9.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0.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1.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2.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3.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4.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5.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6.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7.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8.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9.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0.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1.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2.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3.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4.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5.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6.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7.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8.xml><?xml version="1.0" encoding="utf-8"?>
<a:theme xmlns:a="http://schemas.openxmlformats.org/drawingml/2006/main" name="Communication and Announce Layoffs Workshop by Slidesgo">
  <a:themeElements>
    <a:clrScheme name="Simple Light">
      <a:dk1>
        <a:srgbClr val="232121"/>
      </a:dk1>
      <a:lt1>
        <a:srgbClr val="F0EBE1"/>
      </a:lt1>
      <a:dk2>
        <a:srgbClr val="919996"/>
      </a:dk2>
      <a:lt2>
        <a:srgbClr val="294E4E"/>
      </a:lt2>
      <a:accent1>
        <a:srgbClr val="578C8C"/>
      </a:accent1>
      <a:accent2>
        <a:srgbClr val="FFFFFF"/>
      </a:accent2>
      <a:accent3>
        <a:srgbClr val="FFFFFF"/>
      </a:accent3>
      <a:accent4>
        <a:srgbClr val="FFFFFF"/>
      </a:accent4>
      <a:accent5>
        <a:srgbClr val="FFFFFF"/>
      </a:accent5>
      <a:accent6>
        <a:srgbClr val="FFFFFF"/>
      </a:accent6>
      <a:hlink>
        <a:srgbClr val="F0EBE1"/>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9.xml><?xml version="1.0" encoding="utf-8"?>
<a:theme xmlns:a="http://schemas.openxmlformats.org/drawingml/2006/main" name="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0.xml><?xml version="1.0" encoding="utf-8"?>
<a:theme xmlns:a="http://schemas.openxmlformats.org/drawingml/2006/main" name="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980</TotalTime>
  <Words>2371</Words>
  <Application>Microsoft Office PowerPoint</Application>
  <PresentationFormat>Presentación en pantalla (16:9)</PresentationFormat>
  <Paragraphs>205</Paragraphs>
  <Slides>71</Slides>
  <Notes>0</Notes>
  <HiddenSlides>0</HiddenSlides>
  <MMClips>0</MMClips>
  <ScaleCrop>false</ScaleCrop>
  <HeadingPairs>
    <vt:vector size="6" baseType="variant">
      <vt:variant>
        <vt:lpstr>Fuentes usadas</vt:lpstr>
      </vt:variant>
      <vt:variant>
        <vt:i4>8</vt:i4>
      </vt:variant>
      <vt:variant>
        <vt:lpstr>Tema</vt:lpstr>
      </vt:variant>
      <vt:variant>
        <vt:i4>31</vt:i4>
      </vt:variant>
      <vt:variant>
        <vt:lpstr>Títulos de diapositiva</vt:lpstr>
      </vt:variant>
      <vt:variant>
        <vt:i4>71</vt:i4>
      </vt:variant>
    </vt:vector>
  </HeadingPairs>
  <TitlesOfParts>
    <vt:vector size="110" baseType="lpstr">
      <vt:lpstr>Arial</vt:lpstr>
      <vt:lpstr>Cabin</vt:lpstr>
      <vt:lpstr>Calibri</vt:lpstr>
      <vt:lpstr>Calibri Light</vt:lpstr>
      <vt:lpstr>EB Garamond</vt:lpstr>
      <vt:lpstr>OpenSymbol</vt:lpstr>
      <vt:lpstr>Symbol</vt:lpstr>
      <vt:lpstr>Wingdings</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Communication and Announce Layoffs Workshop by Slidesgo</vt:lpstr>
      <vt:lpstr>Slidesgo Final Pages</vt:lpstr>
      <vt:lpstr>Slidesgo Final Pages</vt:lpstr>
      <vt:lpstr>Tema de Office</vt:lpstr>
      <vt:lpstr>Colegio dominicano de profesionales de enfermería</vt:lpstr>
      <vt:lpstr>Contenidos</vt:lpstr>
      <vt:lpstr>Introducción</vt:lpstr>
      <vt:lpstr>¿Quién es?</vt:lpstr>
      <vt:lpstr>Visión General</vt:lpstr>
      <vt:lpstr>Presentación de PowerPoint</vt:lpstr>
      <vt:lpstr>Importancia en revistas científicas</vt:lpstr>
      <vt:lpstr>Objetivos principales</vt:lpstr>
      <vt:lpstr>Proceso Editorial</vt:lpstr>
      <vt:lpstr>Presentación de PowerPoint</vt:lpstr>
      <vt:lpstr>Recepción de manuscritos</vt:lpstr>
      <vt:lpstr>Revisión por pares</vt:lpstr>
      <vt:lpstr>Decisión editorial</vt:lpstr>
      <vt:lpstr>Funciones del Editor</vt:lpstr>
      <vt:lpstr>Edición de contenido</vt:lpstr>
      <vt:lpstr>Corrección de estilo</vt:lpstr>
      <vt:lpstr>Coordinación con autores</vt:lpstr>
      <vt:lpstr>Perspectivas del Editor</vt:lpstr>
      <vt:lpstr>Expectativas del editor frente al manuscrito</vt:lpstr>
      <vt:lpstr>Limitaciones y desafíos</vt:lpstr>
      <vt:lpstr>Valor añadido por el editor</vt:lpstr>
      <vt:lpstr>Errores Comunes de los Autores</vt:lpstr>
      <vt:lpstr>Falta de alineación con la audiencia</vt:lpstr>
      <vt:lpstr>Omisiones en la estructura</vt:lpstr>
      <vt:lpstr>Gestión de Calidad</vt:lpstr>
      <vt:lpstr>Estándares de publicación</vt:lpstr>
      <vt:lpstr>Mejora continua</vt:lpstr>
      <vt:lpstr>Herramientas de evaluación</vt:lpstr>
      <vt:lpstr>Aspectos Financieros</vt:lpstr>
      <vt:lpstr>Modelos de suscripción</vt:lpstr>
      <vt:lpstr>Costos de publicación</vt:lpstr>
      <vt:lpstr>Tendencias Actuales</vt:lpstr>
      <vt:lpstr>Publicación abierta</vt:lpstr>
      <vt:lpstr>Tecnología en la edición</vt:lpstr>
      <vt:lpstr>Impacto de las métricas</vt:lpstr>
      <vt:lpstr>Selección de Revistas</vt:lpstr>
      <vt:lpstr>Importancia de la Selección</vt:lpstr>
      <vt:lpstr>Impacto en la visibilidad de la investigación</vt:lpstr>
      <vt:lpstr>Calidad del proceso de revisión por pares</vt:lpstr>
      <vt:lpstr>Reputación de la revista en el campo</vt:lpstr>
      <vt:lpstr>Criterios de Evaluación</vt:lpstr>
      <vt:lpstr>Ámbito y objetivos de la revista</vt:lpstr>
      <vt:lpstr>Tasa de aceptación y tiempo de publicación</vt:lpstr>
      <vt:lpstr>Acceso abierto vs. suscripción</vt:lpstr>
      <vt:lpstr>Proceso de Envío</vt:lpstr>
      <vt:lpstr>Preparación del manuscrito</vt:lpstr>
      <vt:lpstr>Cumplimiento de las normas de presentación</vt:lpstr>
      <vt:lpstr>Uso de herramientas de gestión de referencias</vt:lpstr>
      <vt:lpstr>Seguimiento y Respuesta</vt:lpstr>
      <vt:lpstr>Evaluación del feedback de los revisores</vt:lpstr>
      <vt:lpstr>Revisiones y resubmisiones</vt:lpstr>
      <vt:lpstr>Consideraciones en caso de rechazo</vt:lpstr>
      <vt:lpstr>Índice de inmediatez</vt:lpstr>
      <vt:lpstr>Concepto de inmediatez</vt:lpstr>
      <vt:lpstr>Importancia en la investigación</vt:lpstr>
      <vt:lpstr>Criterios de evaluación</vt:lpstr>
      <vt:lpstr>Cálculo del índice</vt:lpstr>
      <vt:lpstr>Fórmulas utilizadas</vt:lpstr>
      <vt:lpstr>Ejemplos de cálculo</vt:lpstr>
      <vt:lpstr>Interpretación de resultados</vt:lpstr>
      <vt:lpstr>Revistas Depredadoras</vt:lpstr>
      <vt:lpstr>Introducción</vt:lpstr>
      <vt:lpstr>Características de las revistas depredadoras</vt:lpstr>
      <vt:lpstr>Diferencias con revistas académicas legítimas</vt:lpstr>
      <vt:lpstr>Impacto en la investigación y la academia</vt:lpstr>
      <vt:lpstr>Prevención</vt:lpstr>
      <vt:lpstr>Identificación de revistas depredadoras</vt:lpstr>
      <vt:lpstr>Criterios para selección de publicaciones</vt:lpstr>
      <vt:lpstr>Recursos y herramientas disponibles</vt:lpstr>
      <vt:lpstr>Presentación de PowerPoint</vt:lpstr>
      <vt:lpstr>Gracias por su tiempo</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Gestión Editorial de revistas científicas</dc:title>
  <dc:creator>HP</dc:creator>
  <cp:lastModifiedBy>HP</cp:lastModifiedBy>
  <cp:revision>13</cp:revision>
  <dcterms:modified xsi:type="dcterms:W3CDTF">2025-04-12T14:25:21Z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2025-04-11T22:04:02Z</dcterms:created>
  <dc:creator>Unknown Creator</dc:creator>
  <dc:description/>
  <dc:language>en-US</dc:language>
  <cp:lastModifiedBy>Unknown Creator</cp:lastModifiedBy>
  <dcterms:modified xsi:type="dcterms:W3CDTF">2025-04-11T22:04:02Z</dcterms:modified>
  <cp:revision>0</cp:revision>
  <dc:subject/>
  <dc:title>Untitled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
    <vt:r8>24</vt:r8>
  </property>
</Properties>
</file>